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71" r:id="rId3"/>
    <p:sldId id="265" r:id="rId4"/>
    <p:sldId id="27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413833" y="134302"/>
            <a:ext cx="6992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Add/Subtract 10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6657" y="1969318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97086" y="632498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97DB5-9146-6FD4-BC99-38DC04D7D463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6C672A-BE32-1C61-F7EE-027E334831E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AA02-97D9-F20E-6D9E-DE1AAC6056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12908-C4DD-5A8D-98FF-7C4FBB0DACE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3939-5905-DE4B-8355-46EF4266074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F5C1-17C1-6E88-CE71-9B78F7C52DCB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54D3-EE63-2A41-218E-EB5BFFD2408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6293-B9F3-43F9-14D4-53BB9392F7D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1C69E-8DBE-BC94-1328-5CCC4EB97A0C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D335E-2C60-BC2A-EF78-E899A914C4D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F8C02-E615-6D70-15D2-BE505CC53731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9EAFD-DC73-5171-DF37-6782AB24364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46126D7F-A6E4-3CA2-89B3-385C5E97268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BD3435-A98D-2188-F4E2-5C69CADB3EE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B4C2E-7CEC-78FC-8738-21F27FAE73D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235719F8-65D5-E4AF-B954-4619BC64E8F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CCAD7-4486-5AA2-421E-8D4A9846B0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3E732-732E-C5DB-403B-F477FD490F0D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BE9ED962-6FA3-4BB0-640A-7CF542E2AD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7A8AC8-23A0-D402-6EE7-5894FBD7B6F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139C0-6ED5-2578-4C54-A43C20BC4B3A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C7239CC-E312-6D78-5C3A-588F8D2487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8B905B-314C-5A9D-DEFE-EE8C7088724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BAD954-9F55-B6BE-B5F2-0F9DC1B7DFAB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5E0CFFCF-FE54-580A-C7F6-00BDC014F8F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6337-ECB6-3380-B2DF-A0E8B44C51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3F2F36-6EF2-3118-17E6-85F5555F37CC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E4F88BA-003D-C1E3-2558-C98406DD4F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BF85AF-48F2-E7E0-DAE7-E1B2959CAB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EA449-5E72-3292-66F1-5502BC91B658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49B99FA-D0DB-673E-6356-CC60B83A62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FAE11-C918-DB32-BC3C-0669BE86EE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AC7A-FB19-FE87-9587-B455344AF638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00D1358B-8D54-1502-C18A-5CAA647CD01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07CF74-AD60-7870-A78F-D4AEC65662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A23659-049B-358A-6396-74FC7184B8C4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EF6C71C-D827-BA53-3FED-48401B676E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BD06FA-A4FE-F0E9-3A8C-8DBF3857347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FFBA838-92BF-3C78-6535-C98FDC252565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39E406-EA38-CAB3-5404-4BCB25DC3836}"/>
              </a:ext>
            </a:extLst>
          </p:cNvPr>
          <p:cNvSpPr/>
          <p:nvPr/>
        </p:nvSpPr>
        <p:spPr>
          <a:xfrm>
            <a:off x="238422" y="3842427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add ____, the ones digit stays the _____ but the tens digit increases by ____.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F6199-31F9-FFC9-72E9-C1CEB196FFB4}"/>
              </a:ext>
            </a:extLst>
          </p:cNvPr>
          <p:cNvSpPr/>
          <p:nvPr/>
        </p:nvSpPr>
        <p:spPr>
          <a:xfrm>
            <a:off x="1511723" y="312409"/>
            <a:ext cx="7393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866ACC-A03E-C5E7-7A89-2EBB67867274}"/>
              </a:ext>
            </a:extLst>
          </p:cNvPr>
          <p:cNvSpPr/>
          <p:nvPr/>
        </p:nvSpPr>
        <p:spPr>
          <a:xfrm>
            <a:off x="6962681" y="379048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4466ED-86EA-D711-4671-48D712253397}"/>
              </a:ext>
            </a:extLst>
          </p:cNvPr>
          <p:cNvSpPr/>
          <p:nvPr/>
        </p:nvSpPr>
        <p:spPr>
          <a:xfrm>
            <a:off x="6099176" y="4502699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7343EA-BFF8-948C-7E13-DD94E521B207}"/>
              </a:ext>
            </a:extLst>
          </p:cNvPr>
          <p:cNvSpPr/>
          <p:nvPr/>
        </p:nvSpPr>
        <p:spPr>
          <a:xfrm>
            <a:off x="6840468" y="5242750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" name="Picture 4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65AD462-241F-EF11-D5DA-72F2156A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1" grpId="0" animBg="1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792B65-3283-F4D2-30AE-0EC6C46136D6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4E9580-11AC-D20B-4B19-589A5AE62ABD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2D0A3C-AFB7-2E4D-9ABC-79700694C9F1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D15098-11C4-8E29-3EAD-5E9F78312639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B76A62-DFF1-6C9E-F96C-4F4F1D5CB690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066891-A946-EE78-D986-92AFB9EAEA6D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06E046-39A1-828B-DEFF-6B6E16970704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C3E780-D024-1E73-ED9F-9755FE80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1CE85E-BA35-D615-0FE1-14DD2173E49F}"/>
              </a:ext>
            </a:extLst>
          </p:cNvPr>
          <p:cNvSpPr/>
          <p:nvPr/>
        </p:nvSpPr>
        <p:spPr>
          <a:xfrm>
            <a:off x="238422" y="2528231"/>
            <a:ext cx="89055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The whole is ____.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One part is ___ and</a:t>
            </a:r>
          </a:p>
          <a:p>
            <a:pPr algn="ctr"/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the other part is ___.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D2946-E32C-9E3C-C347-734167A85322}"/>
              </a:ext>
            </a:extLst>
          </p:cNvPr>
          <p:cNvSpPr/>
          <p:nvPr/>
        </p:nvSpPr>
        <p:spPr>
          <a:xfrm>
            <a:off x="5270089" y="256264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53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FE30B-2231-EAAB-61D7-C635BE945908}"/>
              </a:ext>
            </a:extLst>
          </p:cNvPr>
          <p:cNvSpPr/>
          <p:nvPr/>
        </p:nvSpPr>
        <p:spPr>
          <a:xfrm>
            <a:off x="4606412" y="4005558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A6C2-2BE6-0DEB-3BAF-5D58A9DF0E19}"/>
              </a:ext>
            </a:extLst>
          </p:cNvPr>
          <p:cNvSpPr/>
          <p:nvPr/>
        </p:nvSpPr>
        <p:spPr>
          <a:xfrm>
            <a:off x="5595978" y="5416501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59832" y="1155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19" name="Picture 1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D1A50-7AF4-D0AE-0746-C85C60D1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25" name="Picture 24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1283360-B017-8303-11C4-E8A40D73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A9CC77-29AB-1EEC-5135-05EBB61D78BE}"/>
              </a:ext>
            </a:extLst>
          </p:cNvPr>
          <p:cNvSpPr txBox="1"/>
          <p:nvPr/>
        </p:nvSpPr>
        <p:spPr>
          <a:xfrm>
            <a:off x="1525385" y="373258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53 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43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E1170-BAFA-788F-5320-38D8E775D0BC}"/>
              </a:ext>
            </a:extLst>
          </p:cNvPr>
          <p:cNvSpPr/>
          <p:nvPr/>
        </p:nvSpPr>
        <p:spPr>
          <a:xfrm>
            <a:off x="4959932" y="373258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0EB7C-C12A-89D3-861E-FDAAB7DA28A9}"/>
              </a:ext>
            </a:extLst>
          </p:cNvPr>
          <p:cNvSpPr txBox="1"/>
          <p:nvPr/>
        </p:nvSpPr>
        <p:spPr>
          <a:xfrm>
            <a:off x="1509251" y="268252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1)  43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53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B04638-F101-FC15-D1E8-591EFDF70937}"/>
              </a:ext>
            </a:extLst>
          </p:cNvPr>
          <p:cNvSpPr/>
          <p:nvPr/>
        </p:nvSpPr>
        <p:spPr>
          <a:xfrm>
            <a:off x="4959932" y="267180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98111-72C6-7B7D-565A-1CE3651DDA8C}"/>
              </a:ext>
            </a:extLst>
          </p:cNvPr>
          <p:cNvSpPr txBox="1"/>
          <p:nvPr/>
        </p:nvSpPr>
        <p:spPr>
          <a:xfrm>
            <a:off x="1525385" y="59167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53 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103A53-2882-3C68-AA7F-D34E1F180903}"/>
              </a:ext>
            </a:extLst>
          </p:cNvPr>
          <p:cNvSpPr/>
          <p:nvPr/>
        </p:nvSpPr>
        <p:spPr>
          <a:xfrm>
            <a:off x="4959932" y="591676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42470C-BF00-A765-2BE1-17251713D428}"/>
              </a:ext>
            </a:extLst>
          </p:cNvPr>
          <p:cNvSpPr txBox="1"/>
          <p:nvPr/>
        </p:nvSpPr>
        <p:spPr>
          <a:xfrm>
            <a:off x="1541518" y="48326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10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53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5A7E3F-5A05-5183-4227-0239FE9C2747}"/>
              </a:ext>
            </a:extLst>
          </p:cNvPr>
          <p:cNvSpPr/>
          <p:nvPr/>
        </p:nvSpPr>
        <p:spPr>
          <a:xfrm>
            <a:off x="4959932" y="483267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F63AF8-67A7-9EF9-079E-654812D07A56}"/>
              </a:ext>
            </a:extLst>
          </p:cNvPr>
          <p:cNvGrpSpPr/>
          <p:nvPr/>
        </p:nvGrpSpPr>
        <p:grpSpPr>
          <a:xfrm>
            <a:off x="2776657" y="717883"/>
            <a:ext cx="4086562" cy="1702762"/>
            <a:chOff x="2674374" y="1450709"/>
            <a:chExt cx="4086562" cy="1702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148A45-7BB8-A2B2-8B85-7AACC19FF263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BC5A042-71A3-AE2E-6BDA-16B4A2032969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CFB76C-02E2-A18D-17FE-25815FAD345B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5D5451-D12E-4903-A6C6-C6CEA4B479DC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0209BC-6E9E-87F1-85EE-BF572C719E0E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9E5481-D6B7-7C83-1258-8A2D25504038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2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870</TotalTime>
  <Words>146</Words>
  <Application>Microsoft Office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2025-12-04T18:46:28Z</dcterms:modified>
  <cp:category/>
</cp:coreProperties>
</file>