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26" r:id="rId3"/>
    <p:sldId id="268" r:id="rId4"/>
    <p:sldId id="324" r:id="rId5"/>
    <p:sldId id="330" r:id="rId6"/>
    <p:sldId id="33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191315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136353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Near Doubles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1857" y="2328206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770FF6-7C6B-101C-B566-0E2F87955F82}"/>
              </a:ext>
            </a:extLst>
          </p:cNvPr>
          <p:cNvSpPr/>
          <p:nvPr/>
        </p:nvSpPr>
        <p:spPr>
          <a:xfrm>
            <a:off x="2022132" y="502766"/>
            <a:ext cx="73480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00" b="1" dirty="0" err="1"/>
              <a:t>Recap:What</a:t>
            </a:r>
            <a:r>
              <a:rPr lang="en-US" sz="4000" b="1" dirty="0"/>
              <a:t> are Near Doubles?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C1C18-6F27-E0BF-E0A5-EE3F6ADCEDCB}"/>
              </a:ext>
            </a:extLst>
          </p:cNvPr>
          <p:cNvSpPr txBox="1"/>
          <p:nvPr/>
        </p:nvSpPr>
        <p:spPr>
          <a:xfrm>
            <a:off x="390822" y="4966331"/>
            <a:ext cx="8858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We can use </a:t>
            </a:r>
            <a:r>
              <a:rPr lang="en-US" sz="2800" b="1" dirty="0"/>
              <a:t>near doubles </a:t>
            </a:r>
            <a:r>
              <a:rPr lang="en-US" sz="2800" dirty="0"/>
              <a:t>to make </a:t>
            </a:r>
            <a:r>
              <a:rPr lang="en-US" sz="2800" b="1" dirty="0"/>
              <a:t>calculation easier.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817CD-4AB1-C560-4CEA-2874A7906C81}"/>
              </a:ext>
            </a:extLst>
          </p:cNvPr>
          <p:cNvSpPr txBox="1"/>
          <p:nvPr/>
        </p:nvSpPr>
        <p:spPr>
          <a:xfrm>
            <a:off x="390822" y="3162589"/>
            <a:ext cx="8858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b="1" dirty="0"/>
              <a:t>near double</a:t>
            </a:r>
            <a:r>
              <a:rPr lang="en-US" sz="2800" dirty="0"/>
              <a:t> is when the numbers are </a:t>
            </a:r>
            <a:r>
              <a:rPr lang="en-US" sz="2800" b="1" dirty="0"/>
              <a:t>almost the same</a:t>
            </a:r>
            <a:r>
              <a:rPr lang="en-US" sz="2800" dirty="0"/>
              <a:t>, just </a:t>
            </a:r>
            <a:r>
              <a:rPr lang="en-US" sz="2800" b="1" dirty="0"/>
              <a:t>1 more or 1 less</a:t>
            </a:r>
            <a:r>
              <a:rPr lang="en-US" sz="2800" dirty="0"/>
              <a:t>.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55FD34-7444-A0B1-E8B2-2FB63C4F0CEE}"/>
              </a:ext>
            </a:extLst>
          </p:cNvPr>
          <p:cNvGrpSpPr/>
          <p:nvPr/>
        </p:nvGrpSpPr>
        <p:grpSpPr>
          <a:xfrm>
            <a:off x="4174086" y="1557361"/>
            <a:ext cx="1085289" cy="923329"/>
            <a:chOff x="4011561" y="2172929"/>
            <a:chExt cx="3829665" cy="30578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61AEE4-58EB-4AE1-EE93-C7A1520376B4}"/>
                </a:ext>
              </a:extLst>
            </p:cNvPr>
            <p:cNvSpPr/>
            <p:nvPr/>
          </p:nvSpPr>
          <p:spPr>
            <a:xfrm>
              <a:off x="4011561" y="2172929"/>
              <a:ext cx="1897626" cy="3057832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AA6B03-83C0-A645-A2B0-DDE4C79E8D01}"/>
                </a:ext>
              </a:extLst>
            </p:cNvPr>
            <p:cNvSpPr/>
            <p:nvPr/>
          </p:nvSpPr>
          <p:spPr>
            <a:xfrm>
              <a:off x="5943600" y="2821857"/>
              <a:ext cx="1897626" cy="2408903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D29D10-24F7-DC39-BFCF-9A7334166B93}"/>
              </a:ext>
            </a:extLst>
          </p:cNvPr>
          <p:cNvSpPr/>
          <p:nvPr/>
        </p:nvSpPr>
        <p:spPr>
          <a:xfrm>
            <a:off x="1025782" y="81037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243D4-CA7F-240A-92F3-7DAE4BA97A4D}"/>
              </a:ext>
            </a:extLst>
          </p:cNvPr>
          <p:cNvSpPr/>
          <p:nvPr/>
        </p:nvSpPr>
        <p:spPr>
          <a:xfrm>
            <a:off x="3965310" y="8462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14954-2929-95E3-9531-46F6068DC16F}"/>
              </a:ext>
            </a:extLst>
          </p:cNvPr>
          <p:cNvSpPr/>
          <p:nvPr/>
        </p:nvSpPr>
        <p:spPr>
          <a:xfrm>
            <a:off x="3904583" y="84998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E0A772B-3E11-D543-8E3D-84791E2DA97F}"/>
              </a:ext>
            </a:extLst>
          </p:cNvPr>
          <p:cNvGrpSpPr/>
          <p:nvPr/>
        </p:nvGrpSpPr>
        <p:grpSpPr>
          <a:xfrm>
            <a:off x="7339006" y="303771"/>
            <a:ext cx="1598515" cy="1464788"/>
            <a:chOff x="7339006" y="303771"/>
            <a:chExt cx="1598515" cy="14647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8EB8BF-D0E6-D973-03BF-5B8ED2F0F73D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BC6A0-5384-022D-D412-E95FC9002169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FC8CCBC-5258-F205-F690-417CF795C06B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F71607F-C299-4ECA-3779-6B3E50B95DE4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pic>
        <p:nvPicPr>
          <p:cNvPr id="23" name="Picture 22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B142A5EF-1DE5-5DB9-1B44-007F5C79F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58" y="2476022"/>
            <a:ext cx="605866" cy="602384"/>
          </a:xfrm>
          <a:prstGeom prst="rect">
            <a:avLst/>
          </a:prstGeom>
        </p:spPr>
      </p:pic>
      <p:pic>
        <p:nvPicPr>
          <p:cNvPr id="27" name="Picture 26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3AAC31D4-D9DA-79D6-B0AD-60089D47D0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218052" y="2470799"/>
            <a:ext cx="1204768" cy="1215214"/>
          </a:xfrm>
          <a:prstGeom prst="rect">
            <a:avLst/>
          </a:prstGeom>
        </p:spPr>
      </p:pic>
      <p:pic>
        <p:nvPicPr>
          <p:cNvPr id="28" name="Picture 27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93C70EB7-3BB6-DEF7-E16B-8EB154AF18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14833" y="2470799"/>
            <a:ext cx="1204768" cy="12152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F9FFF-CFAB-699A-6686-5A0790091A96}"/>
              </a:ext>
            </a:extLst>
          </p:cNvPr>
          <p:cNvSpPr/>
          <p:nvPr/>
        </p:nvSpPr>
        <p:spPr>
          <a:xfrm>
            <a:off x="1543665" y="4328541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First: I notice that 3 and 4 are near doubles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04777-DEA5-BB8F-3D6E-061150100083}"/>
              </a:ext>
            </a:extLst>
          </p:cNvPr>
          <p:cNvSpPr/>
          <p:nvPr/>
        </p:nvSpPr>
        <p:spPr>
          <a:xfrm>
            <a:off x="776749" y="4328541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I will double the smaller number, which is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4B3B1-DCFB-2EF1-D820-D912C43D5571}"/>
              </a:ext>
            </a:extLst>
          </p:cNvPr>
          <p:cNvSpPr/>
          <p:nvPr/>
        </p:nvSpPr>
        <p:spPr>
          <a:xfrm>
            <a:off x="1543665" y="4328541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solve this using near doubles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9DC61-AA07-4BBC-C647-48DFE1232419}"/>
              </a:ext>
            </a:extLst>
          </p:cNvPr>
          <p:cNvSpPr/>
          <p:nvPr/>
        </p:nvSpPr>
        <p:spPr>
          <a:xfrm>
            <a:off x="1543665" y="4674790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I will add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AA855-2A55-15A2-46B4-94A7A0965C65}"/>
              </a:ext>
            </a:extLst>
          </p:cNvPr>
          <p:cNvSpPr/>
          <p:nvPr/>
        </p:nvSpPr>
        <p:spPr>
          <a:xfrm>
            <a:off x="1666390" y="828297"/>
            <a:ext cx="2479418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0918E3-07AB-A749-5B8B-0E4B943A9ECC}"/>
              </a:ext>
            </a:extLst>
          </p:cNvPr>
          <p:cNvSpPr/>
          <p:nvPr/>
        </p:nvSpPr>
        <p:spPr>
          <a:xfrm>
            <a:off x="4836584" y="842470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3E57A7-D9E2-C3BD-D413-4D69822B1638}"/>
              </a:ext>
            </a:extLst>
          </p:cNvPr>
          <p:cNvSpPr/>
          <p:nvPr/>
        </p:nvSpPr>
        <p:spPr>
          <a:xfrm>
            <a:off x="4781179" y="2662908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0556 L -0.07604 0.00579 C -0.0941 0.00324 -0.10364 0.00185 -0.13125 0.00047 C -0.16823 -0.00115 -0.22639 -0.00092 -0.26337 -0.00092 L -0.26337 -0.00069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9635 0.087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9" grpId="0"/>
      <p:bldP spid="14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AF928-D83C-D34A-F2E8-FC2B6A08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0EB841-3C92-FCAF-D61A-B246545FFD4D}"/>
              </a:ext>
            </a:extLst>
          </p:cNvPr>
          <p:cNvSpPr/>
          <p:nvPr/>
        </p:nvSpPr>
        <p:spPr>
          <a:xfrm>
            <a:off x="452247" y="1797383"/>
            <a:ext cx="750204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6320E-A872-E633-00B2-18497877E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6D36B34-D9A3-70FF-D9D6-8C7CE7FE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97F4CB-98B9-2ECC-6CAE-10AFB8539C68}"/>
              </a:ext>
            </a:extLst>
          </p:cNvPr>
          <p:cNvSpPr/>
          <p:nvPr/>
        </p:nvSpPr>
        <p:spPr>
          <a:xfrm>
            <a:off x="452246" y="2709772"/>
            <a:ext cx="750204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First: We noticed the numbers were near doubles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4B7757-0807-B1F7-1C72-99F2177D1979}"/>
              </a:ext>
            </a:extLst>
          </p:cNvPr>
          <p:cNvGrpSpPr/>
          <p:nvPr/>
        </p:nvGrpSpPr>
        <p:grpSpPr>
          <a:xfrm>
            <a:off x="7339006" y="303771"/>
            <a:ext cx="1598515" cy="1464788"/>
            <a:chOff x="7339006" y="303771"/>
            <a:chExt cx="1598515" cy="14647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86FDF5-AD25-E13D-A77E-ED9E82E59E4A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15FAEE-25FB-85B5-BCCE-358E04D314FF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3B56A22-8AFD-DF7C-6FD3-193F2A8A1126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60A8C07-D0CB-A30B-0CAB-CBA5F208B85A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CCBFE30-E250-8055-858B-06D964080752}"/>
              </a:ext>
            </a:extLst>
          </p:cNvPr>
          <p:cNvSpPr/>
          <p:nvPr/>
        </p:nvSpPr>
        <p:spPr>
          <a:xfrm>
            <a:off x="452247" y="4037659"/>
            <a:ext cx="750204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We doubled the smaller number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3AD19B-98D0-C52D-CCBC-21ABB1CDA64C}"/>
              </a:ext>
            </a:extLst>
          </p:cNvPr>
          <p:cNvSpPr/>
          <p:nvPr/>
        </p:nvSpPr>
        <p:spPr>
          <a:xfrm>
            <a:off x="452247" y="5347603"/>
            <a:ext cx="750204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We added 1</a:t>
            </a:r>
          </a:p>
        </p:txBody>
      </p:sp>
    </p:spTree>
    <p:extLst>
      <p:ext uri="{BB962C8B-B14F-4D97-AF65-F5344CB8AC3E}">
        <p14:creationId xmlns:p14="http://schemas.microsoft.com/office/powerpoint/2010/main" val="24885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B0156-741A-008A-C1F9-93751A10C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AEF3F4-72F9-80EB-28A6-6A5020427F03}"/>
              </a:ext>
            </a:extLst>
          </p:cNvPr>
          <p:cNvSpPr/>
          <p:nvPr/>
        </p:nvSpPr>
        <p:spPr>
          <a:xfrm>
            <a:off x="1025782" y="81037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522351-F429-AE20-9ADE-B6861DBE2811}"/>
              </a:ext>
            </a:extLst>
          </p:cNvPr>
          <p:cNvSpPr/>
          <p:nvPr/>
        </p:nvSpPr>
        <p:spPr>
          <a:xfrm>
            <a:off x="3965310" y="8462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267C51-C832-26E8-562E-2F857DC556A5}"/>
              </a:ext>
            </a:extLst>
          </p:cNvPr>
          <p:cNvSpPr/>
          <p:nvPr/>
        </p:nvSpPr>
        <p:spPr>
          <a:xfrm>
            <a:off x="3904583" y="84998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3AB9A5-203C-85AC-34D4-0E23E017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9E349-D7A9-8781-0050-EF9BB4346E35}"/>
              </a:ext>
            </a:extLst>
          </p:cNvPr>
          <p:cNvSpPr/>
          <p:nvPr/>
        </p:nvSpPr>
        <p:spPr>
          <a:xfrm>
            <a:off x="1162989" y="4452167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notice that 5 and 4 are near doubles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2B95C-0CEB-774A-280B-F831065BCA8F}"/>
              </a:ext>
            </a:extLst>
          </p:cNvPr>
          <p:cNvSpPr/>
          <p:nvPr/>
        </p:nvSpPr>
        <p:spPr>
          <a:xfrm>
            <a:off x="396073" y="4452167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I will double the smaller number, which is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7EA6E-A924-9F6D-300C-2F4B237CFF49}"/>
              </a:ext>
            </a:extLst>
          </p:cNvPr>
          <p:cNvSpPr/>
          <p:nvPr/>
        </p:nvSpPr>
        <p:spPr>
          <a:xfrm>
            <a:off x="1162989" y="4798416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C5E36-5316-971B-2F76-CF3958F9F919}"/>
              </a:ext>
            </a:extLst>
          </p:cNvPr>
          <p:cNvSpPr/>
          <p:nvPr/>
        </p:nvSpPr>
        <p:spPr>
          <a:xfrm>
            <a:off x="1162989" y="4798416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I will add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1C979-A583-D20C-52A4-CE31EB104698}"/>
              </a:ext>
            </a:extLst>
          </p:cNvPr>
          <p:cNvSpPr/>
          <p:nvPr/>
        </p:nvSpPr>
        <p:spPr>
          <a:xfrm>
            <a:off x="1585214" y="743731"/>
            <a:ext cx="2479418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883BC0-BD73-1CD7-192A-9E6D39D28C80}"/>
              </a:ext>
            </a:extLst>
          </p:cNvPr>
          <p:cNvSpPr/>
          <p:nvPr/>
        </p:nvSpPr>
        <p:spPr>
          <a:xfrm>
            <a:off x="4730637" y="770760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7AE8C0-1FE4-0C6C-1827-8C09BA83E452}"/>
              </a:ext>
            </a:extLst>
          </p:cNvPr>
          <p:cNvSpPr/>
          <p:nvPr/>
        </p:nvSpPr>
        <p:spPr>
          <a:xfrm>
            <a:off x="6584285" y="2649196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9</a:t>
            </a:r>
          </a:p>
        </p:txBody>
      </p:sp>
      <p:pic>
        <p:nvPicPr>
          <p:cNvPr id="19" name="Picture 18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9E5F7E30-835F-1C2A-96F5-2FA18C1D6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30" y="1987885"/>
            <a:ext cx="579042" cy="575714"/>
          </a:xfrm>
          <a:prstGeom prst="rect">
            <a:avLst/>
          </a:prstGeom>
        </p:spPr>
      </p:pic>
      <p:pic>
        <p:nvPicPr>
          <p:cNvPr id="22" name="Picture 21" descr="A blue and black circle&#10;&#10;AI-generated content may be incorrect.">
            <a:extLst>
              <a:ext uri="{FF2B5EF4-FFF2-40B4-BE49-F238E27FC236}">
                <a16:creationId xmlns:a16="http://schemas.microsoft.com/office/drawing/2014/main" id="{D5965E64-C5CA-9720-7B96-C34A7322C4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9330" y="2563599"/>
            <a:ext cx="1148102" cy="1148102"/>
          </a:xfrm>
          <a:prstGeom prst="rect">
            <a:avLst/>
          </a:prstGeom>
        </p:spPr>
      </p:pic>
      <p:pic>
        <p:nvPicPr>
          <p:cNvPr id="24" name="Picture 23" descr="A blue and black circle&#10;&#10;AI-generated content may be incorrect.">
            <a:extLst>
              <a:ext uri="{FF2B5EF4-FFF2-40B4-BE49-F238E27FC236}">
                <a16:creationId xmlns:a16="http://schemas.microsoft.com/office/drawing/2014/main" id="{765F1944-9741-92A8-0EF7-08E08C34CF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4977" y="2563599"/>
            <a:ext cx="1148102" cy="1148102"/>
          </a:xfrm>
          <a:prstGeom prst="rect">
            <a:avLst/>
          </a:prstGeom>
        </p:spPr>
      </p:pic>
      <p:pic>
        <p:nvPicPr>
          <p:cNvPr id="25" name="Picture 2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4A3DF43-444C-54B9-5B74-C2DEBB792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95" y="193386"/>
            <a:ext cx="1233968" cy="12339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9627DF-ABB0-E9E2-938E-50397BC8BE4B}"/>
              </a:ext>
            </a:extLst>
          </p:cNvPr>
          <p:cNvSpPr/>
          <p:nvPr/>
        </p:nvSpPr>
        <p:spPr>
          <a:xfrm>
            <a:off x="396073" y="4452167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need to do next?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BBE091-62CF-62AF-D7E6-EE88FE7ADCCA}"/>
              </a:ext>
            </a:extLst>
          </p:cNvPr>
          <p:cNvSpPr/>
          <p:nvPr/>
        </p:nvSpPr>
        <p:spPr>
          <a:xfrm>
            <a:off x="396073" y="4798416"/>
            <a:ext cx="835185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last step?</a:t>
            </a:r>
          </a:p>
        </p:txBody>
      </p:sp>
    </p:spTree>
    <p:extLst>
      <p:ext uri="{BB962C8B-B14F-4D97-AF65-F5344CB8AC3E}">
        <p14:creationId xmlns:p14="http://schemas.microsoft.com/office/powerpoint/2010/main" val="29866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17934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1996 0.165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9" grpId="0"/>
      <p:bldP spid="14" grpId="0" animBg="1"/>
      <p:bldP spid="18" grpId="0" animBg="1"/>
      <p:bldP spid="20" grpId="0" animBg="1"/>
      <p:bldP spid="26" grpId="0"/>
      <p:bldP spid="26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334296" y="2363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334296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163962" y="236323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163963" y="327758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7AEA4-4614-BAC6-EA20-C3DB1C9C7DFD}"/>
              </a:ext>
            </a:extLst>
          </p:cNvPr>
          <p:cNvSpPr/>
          <p:nvPr/>
        </p:nvSpPr>
        <p:spPr>
          <a:xfrm>
            <a:off x="5704792" y="3041889"/>
            <a:ext cx="3673426" cy="26084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 to use </a:t>
            </a:r>
          </a:p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near doubles: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the smaller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Then add 1</a:t>
            </a:r>
          </a:p>
          <a:p>
            <a:pPr algn="ctr"/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334296" y="431692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858FB-9D1A-0E6E-0262-397B95592A5A}"/>
              </a:ext>
            </a:extLst>
          </p:cNvPr>
          <p:cNvSpPr/>
          <p:nvPr/>
        </p:nvSpPr>
        <p:spPr>
          <a:xfrm>
            <a:off x="4163963" y="426165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7368C-3515-C5D2-FA78-0FB899B0AAAE}"/>
              </a:ext>
            </a:extLst>
          </p:cNvPr>
          <p:cNvSpPr txBox="1"/>
          <p:nvPr/>
        </p:nvSpPr>
        <p:spPr>
          <a:xfrm>
            <a:off x="-334296" y="53157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4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DBBDD-E850-8644-350E-01931EE57EF6}"/>
              </a:ext>
            </a:extLst>
          </p:cNvPr>
          <p:cNvSpPr/>
          <p:nvPr/>
        </p:nvSpPr>
        <p:spPr>
          <a:xfrm>
            <a:off x="4163963" y="52604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DF94632-183D-EC8E-222D-8AB8CC4D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/>
      <p:bldP spid="14" grpId="0" animBg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220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2025-12-04T18:30:07Z</dcterms:modified>
  <cp:category/>
</cp:coreProperties>
</file>