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1" r:id="rId3"/>
    <p:sldId id="295" r:id="rId4"/>
    <p:sldId id="293" r:id="rId5"/>
    <p:sldId id="296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069D-D8BA-0B17-39D7-47B5E56B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DF66B-73C9-2D99-5E57-248C81E36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10E4A-DC25-DFE4-79E1-15D8449A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E5E7-3A0B-3768-7093-5399A3AFE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069D-D8BA-0B17-39D7-47B5E56B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DF66B-73C9-2D99-5E57-248C81E36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10E4A-DC25-DFE4-79E1-15D8449A5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E5E7-3A0B-3768-7093-5399A3AFE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38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346423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0BEBF-7CC8-7727-739F-F5CAED5936E9}"/>
              </a:ext>
            </a:extLst>
          </p:cNvPr>
          <p:cNvSpPr txBox="1"/>
          <p:nvPr/>
        </p:nvSpPr>
        <p:spPr>
          <a:xfrm>
            <a:off x="894735" y="902061"/>
            <a:ext cx="7924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 Missing numbers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B89A8-58C0-1031-466A-FA5272AC3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25B547B-EE6C-8216-611F-5F8BDB63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DDDBC6-20E9-3619-B750-BBCA3147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B5E407-9BAB-D166-78DE-6299B9B7D830}"/>
              </a:ext>
            </a:extLst>
          </p:cNvPr>
          <p:cNvSpPr/>
          <p:nvPr/>
        </p:nvSpPr>
        <p:spPr>
          <a:xfrm>
            <a:off x="2114706" y="1249008"/>
            <a:ext cx="6581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51 = 51,000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C4DC53-005E-C3CF-4FA6-FF90363E7700}"/>
              </a:ext>
            </a:extLst>
          </p:cNvPr>
          <p:cNvSpPr/>
          <p:nvPr/>
        </p:nvSpPr>
        <p:spPr>
          <a:xfrm>
            <a:off x="-366939" y="2875011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notice that </a:t>
            </a:r>
            <a:r>
              <a:rPr lang="en-GB" sz="5400" b="1" dirty="0"/>
              <a:t>51,000 </a:t>
            </a:r>
            <a:r>
              <a:rPr lang="en-GB" sz="5400" dirty="0"/>
              <a:t>is _____ times larger than </a:t>
            </a:r>
            <a:r>
              <a:rPr lang="en-GB" sz="5400" b="1" dirty="0"/>
              <a:t>51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105E2-9038-7C45-6678-7306E1C3E884}"/>
              </a:ext>
            </a:extLst>
          </p:cNvPr>
          <p:cNvSpPr/>
          <p:nvPr/>
        </p:nvSpPr>
        <p:spPr>
          <a:xfrm>
            <a:off x="217534" y="4962112"/>
            <a:ext cx="874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51</a:t>
            </a:r>
            <a:r>
              <a:rPr lang="en-GB" sz="5400" dirty="0"/>
              <a:t> x ______ equals </a:t>
            </a:r>
            <a:r>
              <a:rPr lang="en-GB" sz="5400" b="1" dirty="0"/>
              <a:t>51,000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71431-D7EE-5350-4877-3BAA1FF28631}"/>
              </a:ext>
            </a:extLst>
          </p:cNvPr>
          <p:cNvSpPr/>
          <p:nvPr/>
        </p:nvSpPr>
        <p:spPr>
          <a:xfrm>
            <a:off x="6426380" y="2883417"/>
            <a:ext cx="194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38492-CA86-C463-33CE-4A003366389A}"/>
              </a:ext>
            </a:extLst>
          </p:cNvPr>
          <p:cNvSpPr/>
          <p:nvPr/>
        </p:nvSpPr>
        <p:spPr>
          <a:xfrm>
            <a:off x="2734322" y="4962112"/>
            <a:ext cx="2049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8245F-C7E9-FC32-AB02-2D8E6C5F38F4}"/>
              </a:ext>
            </a:extLst>
          </p:cNvPr>
          <p:cNvSpPr/>
          <p:nvPr/>
        </p:nvSpPr>
        <p:spPr>
          <a:xfrm>
            <a:off x="871978" y="1332035"/>
            <a:ext cx="7824144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51 = 51,000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D9EA-49D7-FFC8-BD70-27A2C4FD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20AE447-BAE8-B1B1-257F-F542A13C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D88AB-4E4B-6F1B-01E6-EC35D83CD5EA}"/>
              </a:ext>
            </a:extLst>
          </p:cNvPr>
          <p:cNvGrpSpPr/>
          <p:nvPr/>
        </p:nvGrpSpPr>
        <p:grpSpPr>
          <a:xfrm>
            <a:off x="6184924" y="3068239"/>
            <a:ext cx="2501875" cy="1651819"/>
            <a:chOff x="4295611" y="1101213"/>
            <a:chExt cx="250187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A38C81A1-0F6F-286C-483E-44787B00EF92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9A221B-FDF4-A267-8970-A6D264281839}"/>
                </a:ext>
              </a:extLst>
            </p:cNvPr>
            <p:cNvSpPr/>
            <p:nvPr/>
          </p:nvSpPr>
          <p:spPr>
            <a:xfrm>
              <a:off x="4985273" y="1571767"/>
              <a:ext cx="181221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CC3D2-F3DC-0905-6C85-73084C0D69B2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D42D50-20F4-11E0-0312-444539A1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319608C-02F6-9BA9-3D0B-C17B4C9CD236}"/>
              </a:ext>
            </a:extLst>
          </p:cNvPr>
          <p:cNvGrpSpPr/>
          <p:nvPr/>
        </p:nvGrpSpPr>
        <p:grpSpPr>
          <a:xfrm>
            <a:off x="2059969" y="2447838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85913EF4-ABC8-7EE8-A26F-75B85B80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B37B34D8-1293-F46A-9700-A19033E4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F53DDC-B110-B5F3-5635-FBBB6FEE6400}"/>
              </a:ext>
            </a:extLst>
          </p:cNvPr>
          <p:cNvSpPr/>
          <p:nvPr/>
        </p:nvSpPr>
        <p:spPr>
          <a:xfrm>
            <a:off x="6962884" y="3503487"/>
            <a:ext cx="1812214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40AE3-511F-0DE6-7309-50324D1F53D9}"/>
              </a:ext>
            </a:extLst>
          </p:cNvPr>
          <p:cNvGrpSpPr/>
          <p:nvPr/>
        </p:nvGrpSpPr>
        <p:grpSpPr>
          <a:xfrm>
            <a:off x="2059969" y="4025801"/>
            <a:ext cx="3993114" cy="1040102"/>
            <a:chOff x="302497" y="5179687"/>
            <a:chExt cx="3993114" cy="1040102"/>
          </a:xfrm>
        </p:grpSpPr>
        <p:pic>
          <p:nvPicPr>
            <p:cNvPr id="5" name="Picture 4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FC1A2862-6640-B244-2D6A-BDF0069B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6" name="Picture 5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C561C94-0257-A3E0-BD96-98ED0C7C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81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3C52E-CD99-EDBA-70FF-4D2BCE0D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BA4A1BF-4D7F-FCCC-1C0B-55647170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AD9FB4-B909-09F9-4880-DE9429DA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7BD8E-E202-4E24-F05A-1D5F235A5F37}"/>
              </a:ext>
            </a:extLst>
          </p:cNvPr>
          <p:cNvSpPr/>
          <p:nvPr/>
        </p:nvSpPr>
        <p:spPr>
          <a:xfrm>
            <a:off x="1680750" y="659840"/>
            <a:ext cx="70394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85,000 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 = 85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CB7A2E-5B2A-9933-BFBC-66399BC13249}"/>
              </a:ext>
            </a:extLst>
          </p:cNvPr>
          <p:cNvSpPr/>
          <p:nvPr/>
        </p:nvSpPr>
        <p:spPr>
          <a:xfrm>
            <a:off x="-294444" y="2551837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notice that </a:t>
            </a:r>
            <a:r>
              <a:rPr lang="en-GB" sz="5400" b="1" dirty="0"/>
              <a:t>85,000</a:t>
            </a:r>
            <a:r>
              <a:rPr lang="en-GB" sz="5400" dirty="0"/>
              <a:t> is ______ times larger than </a:t>
            </a:r>
            <a:r>
              <a:rPr lang="en-GB" sz="5400" b="1" dirty="0"/>
              <a:t>85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2AD15-F9F9-DFE2-0427-844ECE5753BE}"/>
              </a:ext>
            </a:extLst>
          </p:cNvPr>
          <p:cNvSpPr/>
          <p:nvPr/>
        </p:nvSpPr>
        <p:spPr>
          <a:xfrm>
            <a:off x="36053" y="4766169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85000 ÷ </a:t>
            </a:r>
            <a:r>
              <a:rPr lang="en-GB" sz="5400" dirty="0"/>
              <a:t> ____  equals </a:t>
            </a:r>
            <a:r>
              <a:rPr lang="en-GB" sz="5400" b="1" dirty="0"/>
              <a:t>85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9ECF-5150-E62D-181B-C3F79BDBF17C}"/>
              </a:ext>
            </a:extLst>
          </p:cNvPr>
          <p:cNvSpPr/>
          <p:nvPr/>
        </p:nvSpPr>
        <p:spPr>
          <a:xfrm>
            <a:off x="6364929" y="2492344"/>
            <a:ext cx="1897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31616-37B4-D04F-D1CF-B2EF4DC247C4}"/>
              </a:ext>
            </a:extLst>
          </p:cNvPr>
          <p:cNvSpPr/>
          <p:nvPr/>
        </p:nvSpPr>
        <p:spPr>
          <a:xfrm>
            <a:off x="3795900" y="4766169"/>
            <a:ext cx="1886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FF0AA2-3154-1E97-CFE7-6BBAF096BF7F}"/>
              </a:ext>
            </a:extLst>
          </p:cNvPr>
          <p:cNvSpPr/>
          <p:nvPr/>
        </p:nvSpPr>
        <p:spPr>
          <a:xfrm>
            <a:off x="1421034" y="802943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85,000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85 </a:t>
            </a:r>
            <a:endParaRPr lang="en-US" sz="72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D9EA-49D7-FFC8-BD70-27A2C4FDD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20AE447-BAE8-B1B1-257F-F542A13C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C1D88AB-4E4B-6F1B-01E6-EC35D83CD5EA}"/>
              </a:ext>
            </a:extLst>
          </p:cNvPr>
          <p:cNvGrpSpPr/>
          <p:nvPr/>
        </p:nvGrpSpPr>
        <p:grpSpPr>
          <a:xfrm>
            <a:off x="6184924" y="3068239"/>
            <a:ext cx="2501875" cy="1651819"/>
            <a:chOff x="4295611" y="1101213"/>
            <a:chExt cx="2501875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A38C81A1-0F6F-286C-483E-44787B00EF92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9A221B-FDF4-A267-8970-A6D264281839}"/>
                </a:ext>
              </a:extLst>
            </p:cNvPr>
            <p:cNvSpPr/>
            <p:nvPr/>
          </p:nvSpPr>
          <p:spPr>
            <a:xfrm>
              <a:off x="4985273" y="1571767"/>
              <a:ext cx="181221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ACC3D2-F3DC-0905-6C85-73084C0D69B2}"/>
              </a:ext>
            </a:extLst>
          </p:cNvPr>
          <p:cNvSpPr/>
          <p:nvPr/>
        </p:nvSpPr>
        <p:spPr>
          <a:xfrm>
            <a:off x="1811300" y="227403"/>
            <a:ext cx="55214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What is the </a:t>
            </a:r>
          </a:p>
          <a:p>
            <a:pPr algn="ctr"/>
            <a:r>
              <a:rPr lang="en-GB" sz="4000" b="1" dirty="0"/>
              <a:t>missing number?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D42D50-20F4-11E0-0312-444539A1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65" y="157724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319608C-02F6-9BA9-3D0B-C17B4C9CD236}"/>
              </a:ext>
            </a:extLst>
          </p:cNvPr>
          <p:cNvGrpSpPr/>
          <p:nvPr/>
        </p:nvGrpSpPr>
        <p:grpSpPr>
          <a:xfrm>
            <a:off x="2073034" y="4058938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85913EF4-ABC8-7EE8-A26F-75B85B805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B37B34D8-1293-F46A-9700-A19033E4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3F53DDC-B110-B5F3-5635-FBBB6FEE6400}"/>
              </a:ext>
            </a:extLst>
          </p:cNvPr>
          <p:cNvSpPr/>
          <p:nvPr/>
        </p:nvSpPr>
        <p:spPr>
          <a:xfrm>
            <a:off x="7000779" y="3477238"/>
            <a:ext cx="1812214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</a:t>
            </a:r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2800" b="1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40AE3-511F-0DE6-7309-50324D1F53D9}"/>
              </a:ext>
            </a:extLst>
          </p:cNvPr>
          <p:cNvGrpSpPr/>
          <p:nvPr/>
        </p:nvGrpSpPr>
        <p:grpSpPr>
          <a:xfrm>
            <a:off x="2059969" y="2417929"/>
            <a:ext cx="3993114" cy="1040102"/>
            <a:chOff x="302497" y="5179687"/>
            <a:chExt cx="3993114" cy="1040102"/>
          </a:xfrm>
        </p:grpSpPr>
        <p:pic>
          <p:nvPicPr>
            <p:cNvPr id="5" name="Picture 4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FC1A2862-6640-B244-2D6A-BDF0069B4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6" name="Picture 5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C561C94-0257-A3E0-BD96-98ED0C7C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724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AAA8E-8F53-F607-83C4-7A880E7516B2}"/>
              </a:ext>
            </a:extLst>
          </p:cNvPr>
          <p:cNvSpPr txBox="1"/>
          <p:nvPr/>
        </p:nvSpPr>
        <p:spPr>
          <a:xfrm>
            <a:off x="2021742" y="1967619"/>
            <a:ext cx="5516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    82   x      ?     = 8,200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95675A-032A-3EE4-8C30-026C3B2F2A8D}"/>
              </a:ext>
            </a:extLst>
          </p:cNvPr>
          <p:cNvSpPr/>
          <p:nvPr/>
        </p:nvSpPr>
        <p:spPr>
          <a:xfrm>
            <a:off x="4630789" y="1858518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DE8DE-D36C-4D85-81E9-46ED50A74255}"/>
              </a:ext>
            </a:extLst>
          </p:cNvPr>
          <p:cNvSpPr txBox="1"/>
          <p:nvPr/>
        </p:nvSpPr>
        <p:spPr>
          <a:xfrm>
            <a:off x="2021742" y="2942926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11,000  ÷     ?     = 11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C36C0-C647-31F1-90CB-4A2C5D401167}"/>
              </a:ext>
            </a:extLst>
          </p:cNvPr>
          <p:cNvSpPr txBox="1"/>
          <p:nvPr/>
        </p:nvSpPr>
        <p:spPr>
          <a:xfrm>
            <a:off x="2021742" y="3918233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44,000 ÷    ?     = 440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EA573-B94F-0EA4-1A5F-C1943B625463}"/>
              </a:ext>
            </a:extLst>
          </p:cNvPr>
          <p:cNvSpPr txBox="1"/>
          <p:nvPr/>
        </p:nvSpPr>
        <p:spPr>
          <a:xfrm>
            <a:off x="2021742" y="4893540"/>
            <a:ext cx="6019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    ?     x   1000 = 55,000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5624F-F3E4-1FC1-EC65-F373C1246B5B}"/>
              </a:ext>
            </a:extLst>
          </p:cNvPr>
          <p:cNvSpPr/>
          <p:nvPr/>
        </p:nvSpPr>
        <p:spPr>
          <a:xfrm>
            <a:off x="4567471" y="289519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997A2-19DE-497B-3008-6BFA749D7137}"/>
              </a:ext>
            </a:extLst>
          </p:cNvPr>
          <p:cNvSpPr/>
          <p:nvPr/>
        </p:nvSpPr>
        <p:spPr>
          <a:xfrm>
            <a:off x="4533006" y="3880422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EA6C4F-2A19-9FC3-3320-DB5E94076015}"/>
              </a:ext>
            </a:extLst>
          </p:cNvPr>
          <p:cNvSpPr/>
          <p:nvPr/>
        </p:nvSpPr>
        <p:spPr>
          <a:xfrm>
            <a:off x="3070787" y="4807080"/>
            <a:ext cx="113109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753A1-9CEA-D69B-B859-48B0D8DB12DB}"/>
              </a:ext>
            </a:extLst>
          </p:cNvPr>
          <p:cNvSpPr txBox="1"/>
          <p:nvPr/>
        </p:nvSpPr>
        <p:spPr>
          <a:xfrm>
            <a:off x="2021742" y="5868847"/>
            <a:ext cx="516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      ?     ÷   1000 = 71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8FD2E-2388-E0C7-D7E5-8A70F3003FC1}"/>
              </a:ext>
            </a:extLst>
          </p:cNvPr>
          <p:cNvSpPr/>
          <p:nvPr/>
        </p:nvSpPr>
        <p:spPr>
          <a:xfrm>
            <a:off x="2614701" y="5804903"/>
            <a:ext cx="18963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71,000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32F83-FEBD-46BC-565A-17A28A03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1390</TotalTime>
  <Words>135</Words>
  <Application>Microsoft Office PowerPoint</Application>
  <PresentationFormat>On-screen Show (4:3)</PresentationFormat>
  <Paragraphs>37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2025-12-18T13:57:55Z</dcterms:modified>
  <cp:category/>
</cp:coreProperties>
</file>