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7" r:id="rId3"/>
    <p:sldId id="336" r:id="rId4"/>
    <p:sldId id="334" r:id="rId5"/>
    <p:sldId id="33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38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656" y="2694039"/>
            <a:ext cx="4101448" cy="4330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41F178-4B8B-A1FB-6287-4DFD42476604}"/>
              </a:ext>
            </a:extLst>
          </p:cNvPr>
          <p:cNvSpPr txBox="1"/>
          <p:nvPr/>
        </p:nvSpPr>
        <p:spPr>
          <a:xfrm>
            <a:off x="601522" y="898537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Recap: Multiply a tenth by a </a:t>
            </a:r>
          </a:p>
          <a:p>
            <a:pPr algn="ctr"/>
            <a:r>
              <a:rPr lang="en-US" sz="4400" dirty="0"/>
              <a:t>multiple of 100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416" y="2295163"/>
            <a:ext cx="1128550" cy="1508960"/>
          </a:xfrm>
          <a:prstGeom prst="rect">
            <a:avLst/>
          </a:prstGeom>
        </p:spPr>
      </p:pic>
      <p:pic>
        <p:nvPicPr>
          <p:cNvPr id="7" name="Picture 6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C22D8396-D0B2-E41E-1D60-1EA48AEAC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89" y="4416274"/>
            <a:ext cx="1859724" cy="164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EE31FD-7995-B1F9-5DD6-92C49128879C}"/>
              </a:ext>
            </a:extLst>
          </p:cNvPr>
          <p:cNvSpPr/>
          <p:nvPr/>
        </p:nvSpPr>
        <p:spPr>
          <a:xfrm>
            <a:off x="2252601" y="443791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4FB7B-DAFC-A77A-0B8B-B17E41CE1C5F}"/>
              </a:ext>
            </a:extLst>
          </p:cNvPr>
          <p:cNvSpPr txBox="1"/>
          <p:nvPr/>
        </p:nvSpPr>
        <p:spPr>
          <a:xfrm>
            <a:off x="3587729" y="1588312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0.4 x 100 x 2</a:t>
            </a:r>
          </a:p>
          <a:p>
            <a:r>
              <a:rPr lang="en-US" sz="3200" dirty="0"/>
              <a:t>= 40 x 2</a:t>
            </a:r>
          </a:p>
          <a:p>
            <a:r>
              <a:rPr lang="en-US" sz="3200" dirty="0"/>
              <a:t>= 80</a:t>
            </a:r>
            <a:endParaRPr lang="en-GB" sz="32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920099" y="1335226"/>
            <a:ext cx="7017422" cy="2062103"/>
          </a:xfrm>
          <a:prstGeom prst="wedgeRoundRectCallout">
            <a:avLst>
              <a:gd name="adj1" fmla="val -65169"/>
              <a:gd name="adj2" fmla="val 3056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0.4 by 100 to make a whole number, then multiply by 2</a:t>
            </a:r>
            <a:r>
              <a:rPr lang="en-US" sz="3600" dirty="0"/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75AF28-703C-801E-FBB1-E4011D5C50F4}"/>
              </a:ext>
            </a:extLst>
          </p:cNvPr>
          <p:cNvSpPr txBox="1"/>
          <p:nvPr/>
        </p:nvSpPr>
        <p:spPr>
          <a:xfrm>
            <a:off x="3587729" y="4444228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0.4 x 2 x 100</a:t>
            </a:r>
          </a:p>
          <a:p>
            <a:r>
              <a:rPr lang="en-US" sz="3200" dirty="0"/>
              <a:t>= 0.8 x 100</a:t>
            </a:r>
          </a:p>
          <a:p>
            <a:r>
              <a:rPr lang="en-US" sz="3200" dirty="0"/>
              <a:t>= 80</a:t>
            </a:r>
            <a:endParaRPr lang="en-GB" sz="32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541BD9-A728-ECCB-8675-0D884F6B0A40}"/>
              </a:ext>
            </a:extLst>
          </p:cNvPr>
          <p:cNvSpPr/>
          <p:nvPr/>
        </p:nvSpPr>
        <p:spPr>
          <a:xfrm>
            <a:off x="515320" y="4284901"/>
            <a:ext cx="7017422" cy="2141309"/>
          </a:xfrm>
          <a:prstGeom prst="wedgeRoundRectCallout">
            <a:avLst>
              <a:gd name="adj1" fmla="val 61877"/>
              <a:gd name="adj2" fmla="val -8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0.4 by 2 first, then multiply by 100.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198195-9955-30BA-0396-BD5D96AEC546}"/>
              </a:ext>
            </a:extLst>
          </p:cNvPr>
          <p:cNvSpPr/>
          <p:nvPr/>
        </p:nvSpPr>
        <p:spPr>
          <a:xfrm>
            <a:off x="391173" y="3617252"/>
            <a:ext cx="924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What’s the same &amp; what’s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264B59-7B35-C253-2289-370E87093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47" y="131375"/>
            <a:ext cx="1212227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996929" y="2572372"/>
            <a:ext cx="32158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100 x 6</a:t>
            </a:r>
          </a:p>
          <a:p>
            <a:r>
              <a:rPr lang="en-US" sz="4000" dirty="0"/>
              <a:t>= 30 x 6</a:t>
            </a:r>
          </a:p>
          <a:p>
            <a:r>
              <a:rPr lang="en-US" sz="4000" dirty="0"/>
              <a:t>= 180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462134" y="2582143"/>
            <a:ext cx="31702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6 x 100</a:t>
            </a:r>
          </a:p>
          <a:p>
            <a:r>
              <a:rPr lang="en-US" sz="4000" dirty="0"/>
              <a:t>= 1.8 x 100</a:t>
            </a:r>
          </a:p>
          <a:p>
            <a:r>
              <a:rPr lang="en-US" sz="4000" dirty="0"/>
              <a:t>= 180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524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475732" y="1924395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0.6 x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362029" y="1822640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362029" y="2752501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362029" y="3682362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362029" y="461222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475732" y="2854256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0.7 x 800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475732" y="3784117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900 x 0.3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475732" y="4713978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700 x 0.7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F0AE3-F04C-60BD-3CCC-878DA8AE6CDB}"/>
              </a:ext>
            </a:extLst>
          </p:cNvPr>
          <p:cNvSpPr txBox="1"/>
          <p:nvPr/>
        </p:nvSpPr>
        <p:spPr>
          <a:xfrm>
            <a:off x="679129" y="1029773"/>
            <a:ext cx="7785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Be prepared to share your strategy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01E7DC-66F6-A201-CD2F-B555F6A08682}"/>
              </a:ext>
            </a:extLst>
          </p:cNvPr>
          <p:cNvSpPr/>
          <p:nvPr/>
        </p:nvSpPr>
        <p:spPr>
          <a:xfrm>
            <a:off x="5362029" y="554208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8AB61-8241-FC9B-E22C-F5B1336118C6}"/>
              </a:ext>
            </a:extLst>
          </p:cNvPr>
          <p:cNvSpPr txBox="1"/>
          <p:nvPr/>
        </p:nvSpPr>
        <p:spPr>
          <a:xfrm>
            <a:off x="2475732" y="5643838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600 x 0.9 = </a:t>
            </a:r>
          </a:p>
        </p:txBody>
      </p:sp>
    </p:spTree>
    <p:extLst>
      <p:ext uri="{BB962C8B-B14F-4D97-AF65-F5344CB8AC3E}">
        <p14:creationId xmlns:p14="http://schemas.microsoft.com/office/powerpoint/2010/main" val="313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4F4FE67E-0D20-4A7A-6476-29949FE8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703" y="1798901"/>
            <a:ext cx="2503992" cy="20906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584450" y="1793968"/>
            <a:ext cx="6353071" cy="1697304"/>
            <a:chOff x="3588774" y="1308664"/>
            <a:chExt cx="6353071" cy="14397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85306"/>
              <a:ext cx="6353071" cy="1363156"/>
            </a:xfrm>
            <a:prstGeom prst="wedgeRoundRectCallout">
              <a:avLst>
                <a:gd name="adj1" fmla="val -76191"/>
                <a:gd name="adj2" fmla="val 1568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783077" y="1308664"/>
              <a:ext cx="5756646" cy="1174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0.5 x 800 = 800 x </a:t>
              </a:r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½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828074" y="4266836"/>
            <a:ext cx="81094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1396</TotalTime>
  <Words>180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76</cp:revision>
  <dcterms:created xsi:type="dcterms:W3CDTF">2013-01-27T09:14:16Z</dcterms:created>
  <dcterms:modified xsi:type="dcterms:W3CDTF">2025-12-24T09:31:22Z</dcterms:modified>
  <cp:category/>
</cp:coreProperties>
</file>