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77" r:id="rId4"/>
    <p:sldId id="274" r:id="rId5"/>
    <p:sldId id="287" r:id="rId6"/>
    <p:sldId id="276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396181" y="923330"/>
            <a:ext cx="74331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X7 Division Tables</a:t>
            </a:r>
          </a:p>
          <a:p>
            <a:pPr algn="ctr"/>
            <a:endParaRPr lang="en-GB" sz="5400" dirty="0"/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79" y="2198009"/>
            <a:ext cx="3934602" cy="396467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62400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2E7EB5-4DF4-14F0-2411-B116FDA45FB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12B7C0-A49E-C244-0812-35DCC302C2CA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A8E2BE-3274-061B-2676-CEB0CECC9CA4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55A85-BBD4-E4D3-15BA-9033CFCFAD4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58E1F-0FEF-52A8-04EC-A430E3F529A3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2F9BB-E14E-21FB-9A88-4FD1AD3963D8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2314F-59EB-E48D-54D2-1249B6044C87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D364B-B3F2-4A65-A559-0678CCEEE33F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02723-4F0B-5845-0DE9-C17BFD5ED931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2BE2A-86E2-F89B-D85F-C2F8D0A5A069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80459-A415-6A5D-730E-FC1120BEA7E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A6E07-E0D3-9C5C-8FCA-E511861BA62D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CC3890-D4F7-AD24-2AEE-9A83453E6B4E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D8360FAA-3ACE-9960-D0CD-59DC8DAD24D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F4CD94-A972-520E-55B5-DD51B1F6EC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604F2-91D5-2381-1E8D-C6C30AF840B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03F21910-797B-BFAE-3CCD-7B108F2EE1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4FB181-BF9E-A002-79B9-7C961339BC9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89365-6352-313E-85B5-62B2DBD65FC5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B276B508-4AF6-3F9F-86B8-C59F8A0EFF0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528EC8-2315-FD0D-C248-9430289BBC2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12D1A0-D3AA-84F3-A080-E7C91F7499C8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D6D36CEA-9567-CD7F-7B64-4ED4EC18574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6335EB-46E1-76DF-E89F-BAE28001D4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A2A18D-817A-C32A-A111-B94CE239824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719A18D6-7CA1-C1AD-FABC-D23D427BFA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E3BB11-F56D-8386-29DA-291303F090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64C83B-A7C1-20D3-8340-F8EB0EE22D28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30" name="Arrow: Curved Down 29">
              <a:extLst>
                <a:ext uri="{FF2B5EF4-FFF2-40B4-BE49-F238E27FC236}">
                  <a16:creationId xmlns:a16="http://schemas.microsoft.com/office/drawing/2014/main" id="{DD48393C-6BE6-F6D4-4DF3-768A9E499A8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AB085E-A315-EA86-D1F2-B113204553E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777BC7-EBEF-C8C2-988C-6B779F36F64C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F3272ED5-C9EF-4BBE-D6C5-26A6F0E464C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766E1E-B180-4FB1-BBE5-FB25AA2C303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3C09F4-15DB-0E79-AFAC-34882E077E8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6" name="Arrow: Curved Down 35">
              <a:extLst>
                <a:ext uri="{FF2B5EF4-FFF2-40B4-BE49-F238E27FC236}">
                  <a16:creationId xmlns:a16="http://schemas.microsoft.com/office/drawing/2014/main" id="{7E0680C3-EF0D-F0DA-1E9E-D688E8019CC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9807BE-622F-8BEC-1C79-64732F9C7C4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6BE637-D7B8-A8DB-42BD-DCE68C6732E7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5F3058C0-FFDE-0E4A-1703-99440A08F15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B3A48C-8B3D-7A79-8A6A-8B83E20D7D9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84DA777-2968-C622-06AD-224CC991837C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6A2B3B09-D5C2-DFF9-F68B-C40F719004F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B7CB197-E3FE-F747-7078-0B0A50DC2E9C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05A03C8D-39FF-97B5-7500-ED1DD50F33F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0930E7-9BFF-7DE7-00CA-FDA1DA0EB73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BDF2C-0F9F-62F0-036B-BEA3D036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541787-73B3-8470-28DF-C67F771E155C}"/>
              </a:ext>
            </a:extLst>
          </p:cNvPr>
          <p:cNvGrpSpPr/>
          <p:nvPr/>
        </p:nvGrpSpPr>
        <p:grpSpPr>
          <a:xfrm>
            <a:off x="370976" y="4436599"/>
            <a:ext cx="8548447" cy="605100"/>
            <a:chOff x="370976" y="4436599"/>
            <a:chExt cx="8548447" cy="60510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CA36F30-F5C8-24D8-5CD3-096EB41DE2DC}"/>
                </a:ext>
              </a:extLst>
            </p:cNvPr>
            <p:cNvSpPr/>
            <p:nvPr/>
          </p:nvSpPr>
          <p:spPr>
            <a:xfrm>
              <a:off x="370976" y="4436599"/>
              <a:ext cx="1122351" cy="605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22E30F-D98A-9B96-5EF8-B95BE46754F8}"/>
                </a:ext>
              </a:extLst>
            </p:cNvPr>
            <p:cNvGrpSpPr/>
            <p:nvPr/>
          </p:nvGrpSpPr>
          <p:grpSpPr>
            <a:xfrm>
              <a:off x="1608659" y="4436599"/>
              <a:ext cx="7310764" cy="605100"/>
              <a:chOff x="1608659" y="4436599"/>
              <a:chExt cx="7310764" cy="60510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7811BA7-4EC0-F6B9-1931-8085AA7CC78B}"/>
                  </a:ext>
                </a:extLst>
              </p:cNvPr>
              <p:cNvSpPr/>
              <p:nvPr/>
            </p:nvSpPr>
            <p:spPr>
              <a:xfrm>
                <a:off x="1608659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19F255A-1F83-BB7A-1DDE-7B8A4F0A8DA9}"/>
                  </a:ext>
                </a:extLst>
              </p:cNvPr>
              <p:cNvSpPr/>
              <p:nvPr/>
            </p:nvSpPr>
            <p:spPr>
              <a:xfrm>
                <a:off x="2846342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C40BF7D-AE9F-EF2E-1BFC-BE24610F6D82}"/>
                  </a:ext>
                </a:extLst>
              </p:cNvPr>
              <p:cNvSpPr/>
              <p:nvPr/>
            </p:nvSpPr>
            <p:spPr>
              <a:xfrm>
                <a:off x="4084025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3007258-17BA-8029-BCFC-32E5DE9DB82E}"/>
                  </a:ext>
                </a:extLst>
              </p:cNvPr>
              <p:cNvSpPr/>
              <p:nvPr/>
            </p:nvSpPr>
            <p:spPr>
              <a:xfrm>
                <a:off x="5321708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1A27A0D-2CEA-F0F6-C518-3F9934B65EFE}"/>
                  </a:ext>
                </a:extLst>
              </p:cNvPr>
              <p:cNvSpPr/>
              <p:nvPr/>
            </p:nvSpPr>
            <p:spPr>
              <a:xfrm>
                <a:off x="6559391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382DF6-7516-0E1D-F7AC-3BB917CC5E80}"/>
                  </a:ext>
                </a:extLst>
              </p:cNvPr>
              <p:cNvSpPr/>
              <p:nvPr/>
            </p:nvSpPr>
            <p:spPr>
              <a:xfrm>
                <a:off x="7797072" y="4436599"/>
                <a:ext cx="1122351" cy="605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A8739E2-2D09-B316-5CAD-9DC2F6B8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38B43D0-A51D-3A2C-AE98-13CB8267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46DFE44-6871-16DB-0E60-60A142CC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CA8680A-2AD3-778F-3C7F-4B3D22667901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7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FEB7A2-D942-CBBB-D66C-7A4BC266D9DF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3E9064D3-5967-D911-9347-57D2838A350C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C0C12F-26B2-3938-26E2-58ABBD1F348D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14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7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613F7F-A687-946F-3995-095681030843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E755BDEF-4C15-4166-4FA8-EB2E6371B55F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BFFA95-611E-2331-DAD8-AB9AC36D9BBF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7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A4CE97-C895-A3D3-5789-A9C97085095C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006C3DF7-7575-3471-FC94-813FBBDECDD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8ECB2B-2481-61F1-B49F-7C660AA1C972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1CFA682-27CB-3B97-665D-C704948030B9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09EA25D6-4FA6-910F-1D34-2408D364E15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FF4881-D325-7726-D932-5DDC5F5CFD1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8A4468-5C03-ED90-A3E3-13EB1BFFE0E3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89633695-5B9F-AB8B-A119-DF0D90428677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688CB37-798B-BDE9-B92C-81B44EB60C22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10BD96-21AC-5200-BA7D-B21E5C8B33AF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DF00949C-E26B-471D-E890-82C27B0B6CFB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C96BAEF-266D-49F4-8F08-D750BE63CF74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14 ÷ 7  = 2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E17343C-FF2B-11DB-BF2A-897C36651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819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1FBF02E-D06D-F474-CCFE-FD41B4304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216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FECDA8B-E5A7-457E-6C91-8FC7B8692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613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54BB97-1F88-82F4-729B-DD8CE4703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10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2195C3E-410A-2B78-3BC9-6490BA79C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407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4B5B0F0-5FC2-ECEF-AFD9-4F0FB4E7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804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D80CE4-75C7-4050-3B92-BAB9B84F2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201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046441A-B523-7E61-7E64-2E9020576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598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9916810-0A05-5C45-C405-0DBF3309B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995" y="3351301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E7B7F14-BD16-9A97-9A35-76BE9D2A8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843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3065E5-6022-D7FC-3E37-F7CB2D6BC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240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CE602A-E71B-F254-2C4C-F82A7B0AA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637" y="3351301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085E92-5B20-D7AD-7926-AA94FAE7F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930" y="3351301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4E88A23-17B2-02F6-454C-D03AC4343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327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4444 0.179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89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0349 0.178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891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11302 0.172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863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19323 0.1726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863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27639 0.175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877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4479 0.16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849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41979 0.17986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39462 0.17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895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1354 0.175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877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23229 0.1740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870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6296E-6 L -0.15833 0.172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863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7951 0.1726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863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00868 0.1740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87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7361 0.1712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1084146" y="1767414"/>
            <a:ext cx="756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1084146" y="2155917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466803" y="154345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30594" y="381867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42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97293" y="536397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47CB51-C688-8DAD-16D2-45E5104CDF04}"/>
              </a:ext>
            </a:extLst>
          </p:cNvPr>
          <p:cNvGrpSpPr/>
          <p:nvPr/>
        </p:nvGrpSpPr>
        <p:grpSpPr>
          <a:xfrm>
            <a:off x="4329790" y="2147980"/>
            <a:ext cx="3240000" cy="923330"/>
            <a:chOff x="3077855" y="2121157"/>
            <a:chExt cx="3240000" cy="92333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05BFA1-58BC-F3F3-7AAB-EA4FC116B4E5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A30C889-3E6A-817D-15E9-D8EFA57A91D7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158B7D-BB2A-720A-E156-6A91983D25CD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C03638-3956-C22F-F8EE-02ACA459EE2E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C09F87-56F0-FCD2-8076-73370B9CFD8E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9DC1C8-91A2-66E6-FC50-8E6BCA90A16B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1A07EB0-3A2D-CA17-B4E8-01EF694DBA9C}"/>
              </a:ext>
            </a:extLst>
          </p:cNvPr>
          <p:cNvSpPr/>
          <p:nvPr/>
        </p:nvSpPr>
        <p:spPr>
          <a:xfrm>
            <a:off x="7569790" y="2351599"/>
            <a:ext cx="1080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8246D0-E37C-420A-A1D8-827F6BE3B92A}"/>
              </a:ext>
            </a:extLst>
          </p:cNvPr>
          <p:cNvSpPr/>
          <p:nvPr/>
        </p:nvSpPr>
        <p:spPr>
          <a:xfrm>
            <a:off x="7698744" y="215591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1086742" y="1574163"/>
            <a:ext cx="7565644" cy="1506068"/>
            <a:chOff x="-6307113" y="5402508"/>
            <a:chExt cx="7565644" cy="15060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-554936" y="5608129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756564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2875122" y="540250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3240000" cy="923330"/>
              <a:chOff x="3077855" y="2121157"/>
              <a:chExt cx="324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B68A8BE-D301-E90C-A214-751929E48372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684EF811-159D-E585-2090-FB2D30569DB3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FCA4A2B-5DA0-C29B-CF7E-AE637B2BDA46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1489B3-E096-AD94-59DB-B831B3BBFCBF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8CB7BBE-9F60-9304-A15A-84D28CC07E75}"/>
                </a:ext>
              </a:extLst>
            </p:cNvPr>
            <p:cNvSpPr/>
            <p:nvPr/>
          </p:nvSpPr>
          <p:spPr>
            <a:xfrm>
              <a:off x="178531" y="6180928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58E370-950E-06EE-4E86-C7B7A2AFB9F9}"/>
                </a:ext>
              </a:extLst>
            </p:cNvPr>
            <p:cNvSpPr/>
            <p:nvPr/>
          </p:nvSpPr>
          <p:spPr>
            <a:xfrm>
              <a:off x="307485" y="598524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785783" y="3254411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14355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“7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7 × ___ = 49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49  ÷  7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21  ÷  7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14  ÷  7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35  ÷  7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42  ÷  7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70  ÷  7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28  ÷  7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49  ÷  7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77  ÷  7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70 × 6 = 420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420 ÷ 6 = 70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1028</TotalTime>
  <Words>301</Words>
  <Application>Microsoft Office PowerPoint</Application>
  <PresentationFormat>On-screen Show (4:3)</PresentationFormat>
  <Paragraphs>103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2025-12-11T11:43:34Z</dcterms:modified>
  <cp:category/>
</cp:coreProperties>
</file>