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82" r:id="rId4"/>
    <p:sldId id="266" r:id="rId5"/>
    <p:sldId id="28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pic>
        <p:nvPicPr>
          <p:cNvPr id="6" name="Picture 5" descr="A cartoon character holding a wand&#10;&#10;AI-generated content may be incorrect.">
            <a:extLst>
              <a:ext uri="{FF2B5EF4-FFF2-40B4-BE49-F238E27FC236}">
                <a16:creationId xmlns:a16="http://schemas.microsoft.com/office/drawing/2014/main" id="{F575FB16-30FB-4564-965D-AF65AF51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33" y="1097156"/>
            <a:ext cx="5413882" cy="59436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70659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84533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91497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33D7E-FB3C-F5AB-6655-E57C0E2C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BA61CA5-FA95-95EF-9A45-D7313D34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48FF6C-329B-B4F8-84AE-291B1963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25C72-5552-E5F2-D587-80F209F30BAF}"/>
              </a:ext>
            </a:extLst>
          </p:cNvPr>
          <p:cNvSpPr/>
          <p:nvPr/>
        </p:nvSpPr>
        <p:spPr>
          <a:xfrm>
            <a:off x="797293" y="259461"/>
            <a:ext cx="878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 have learnt two strategies to help </a:t>
            </a:r>
          </a:p>
          <a:p>
            <a:pPr algn="ctr"/>
            <a:r>
              <a:rPr lang="en-US" sz="3600" dirty="0"/>
              <a:t>us solve 3 multiplied by 4, 5, 6, 7 and 8.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BAAC2-FBB9-4672-E723-B1AA5B7B62FB}"/>
              </a:ext>
            </a:extLst>
          </p:cNvPr>
          <p:cNvSpPr txBox="1"/>
          <p:nvPr/>
        </p:nvSpPr>
        <p:spPr>
          <a:xfrm>
            <a:off x="1093837" y="2387712"/>
            <a:ext cx="77355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We can use _____ counting or</a:t>
            </a:r>
          </a:p>
          <a:p>
            <a:endParaRPr lang="en-US" sz="4000" dirty="0"/>
          </a:p>
          <a:p>
            <a:r>
              <a:rPr lang="en-US" sz="4000" dirty="0"/>
              <a:t> ______ + one more group strategy.</a:t>
            </a:r>
            <a:endParaRPr lang="en-GB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29A0B2-C214-204A-5B5A-61BAD813D143}"/>
              </a:ext>
            </a:extLst>
          </p:cNvPr>
          <p:cNvSpPr/>
          <p:nvPr/>
        </p:nvSpPr>
        <p:spPr>
          <a:xfrm>
            <a:off x="3018159" y="2292356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skip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7C7EA-445A-0A6A-EE4D-E12049F472A8}"/>
              </a:ext>
            </a:extLst>
          </p:cNvPr>
          <p:cNvSpPr/>
          <p:nvPr/>
        </p:nvSpPr>
        <p:spPr>
          <a:xfrm>
            <a:off x="797293" y="3497051"/>
            <a:ext cx="23305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</a:t>
            </a:r>
          </a:p>
        </p:txBody>
      </p:sp>
    </p:spTree>
    <p:extLst>
      <p:ext uri="{BB962C8B-B14F-4D97-AF65-F5344CB8AC3E}">
        <p14:creationId xmlns:p14="http://schemas.microsoft.com/office/powerpoint/2010/main" val="12973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3535F-605D-CB9A-4BAF-6D0C87C4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7C54470-9038-4E73-3673-D8F7C57A3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26C3E70-D38E-10CC-0958-1695DB0C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C14711-974A-4205-FE5E-2A0D09D8573A}"/>
              </a:ext>
            </a:extLst>
          </p:cNvPr>
          <p:cNvSpPr/>
          <p:nvPr/>
        </p:nvSpPr>
        <p:spPr>
          <a:xfrm>
            <a:off x="521990" y="134302"/>
            <a:ext cx="8780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We can solve division </a:t>
            </a:r>
          </a:p>
          <a:p>
            <a:pPr algn="ctr"/>
            <a:r>
              <a:rPr lang="en-US" sz="3600" dirty="0"/>
              <a:t>tables using inverse strategy.</a:t>
            </a:r>
            <a:endParaRPr lang="en-GB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A25C56-1A81-B7BE-B253-B3A810F00076}"/>
              </a:ext>
            </a:extLst>
          </p:cNvPr>
          <p:cNvSpPr/>
          <p:nvPr/>
        </p:nvSpPr>
        <p:spPr>
          <a:xfrm>
            <a:off x="1317523" y="162108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8614E-27B7-4700-5848-D4BC5E61A978}"/>
              </a:ext>
            </a:extLst>
          </p:cNvPr>
          <p:cNvSpPr txBox="1"/>
          <p:nvPr/>
        </p:nvSpPr>
        <p:spPr>
          <a:xfrm>
            <a:off x="921782" y="2705707"/>
            <a:ext cx="76003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“3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3 × ___ = 27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27  ÷  3 =  ____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DE513B-7492-17C2-44BE-B0424907A626}"/>
              </a:ext>
            </a:extLst>
          </p:cNvPr>
          <p:cNvSpPr/>
          <p:nvPr/>
        </p:nvSpPr>
        <p:spPr>
          <a:xfrm>
            <a:off x="5504253" y="3564652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DE40A-3585-8696-57A5-9C94A14A1200}"/>
              </a:ext>
            </a:extLst>
          </p:cNvPr>
          <p:cNvSpPr/>
          <p:nvPr/>
        </p:nvSpPr>
        <p:spPr>
          <a:xfrm>
            <a:off x="5202328" y="4668475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7FC65-F18E-57C1-374E-53923F92C569}"/>
              </a:ext>
            </a:extLst>
          </p:cNvPr>
          <p:cNvSpPr/>
          <p:nvPr/>
        </p:nvSpPr>
        <p:spPr>
          <a:xfrm>
            <a:off x="6083337" y="572696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0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487931" y="1927438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3 x 3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487931" y="2897569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3 x 6 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621349" y="1797070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621349" y="2795814"/>
            <a:ext cx="7019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F44DB-58DE-1D39-CC51-3C6A88870200}"/>
              </a:ext>
            </a:extLst>
          </p:cNvPr>
          <p:cNvSpPr txBox="1"/>
          <p:nvPr/>
        </p:nvSpPr>
        <p:spPr>
          <a:xfrm>
            <a:off x="4630992" y="189882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 x 0 =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A63E5-70C9-D626-BFA4-869A04A46A1B}"/>
              </a:ext>
            </a:extLst>
          </p:cNvPr>
          <p:cNvSpPr/>
          <p:nvPr/>
        </p:nvSpPr>
        <p:spPr>
          <a:xfrm>
            <a:off x="6716561" y="1720557"/>
            <a:ext cx="51014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C6E8E6-7AA4-7EEA-0A55-33824B640726}"/>
              </a:ext>
            </a:extLst>
          </p:cNvPr>
          <p:cNvSpPr txBox="1"/>
          <p:nvPr/>
        </p:nvSpPr>
        <p:spPr>
          <a:xfrm>
            <a:off x="487931" y="385344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EFD5D-22D8-A09D-42F4-58CA82B73545}"/>
              </a:ext>
            </a:extLst>
          </p:cNvPr>
          <p:cNvSpPr/>
          <p:nvPr/>
        </p:nvSpPr>
        <p:spPr>
          <a:xfrm>
            <a:off x="2047026" y="375169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3FC72F-FC69-BB08-9A62-D5DDD6365513}"/>
              </a:ext>
            </a:extLst>
          </p:cNvPr>
          <p:cNvSpPr txBox="1"/>
          <p:nvPr/>
        </p:nvSpPr>
        <p:spPr>
          <a:xfrm>
            <a:off x="487931" y="490082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9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31A88A-D9EA-2F69-E7DE-BC0C3E18C62A}"/>
              </a:ext>
            </a:extLst>
          </p:cNvPr>
          <p:cNvSpPr txBox="1"/>
          <p:nvPr/>
        </p:nvSpPr>
        <p:spPr>
          <a:xfrm>
            <a:off x="487931" y="5895007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3  = 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94319B-5C9B-DBE6-6856-33830FE8A6E2}"/>
              </a:ext>
            </a:extLst>
          </p:cNvPr>
          <p:cNvSpPr/>
          <p:nvPr/>
        </p:nvSpPr>
        <p:spPr>
          <a:xfrm>
            <a:off x="2063056" y="484994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E657A3-7349-3FAB-593C-35A81AD53987}"/>
              </a:ext>
            </a:extLst>
          </p:cNvPr>
          <p:cNvSpPr/>
          <p:nvPr/>
        </p:nvSpPr>
        <p:spPr>
          <a:xfrm>
            <a:off x="1084746" y="579325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99B5F0-96D4-0142-B4FB-DD6D065EF2FB}"/>
              </a:ext>
            </a:extLst>
          </p:cNvPr>
          <p:cNvSpPr/>
          <p:nvPr/>
        </p:nvSpPr>
        <p:spPr>
          <a:xfrm>
            <a:off x="7526977" y="278518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0D9135-11CE-534F-91B1-1664CBB45DE5}"/>
              </a:ext>
            </a:extLst>
          </p:cNvPr>
          <p:cNvSpPr/>
          <p:nvPr/>
        </p:nvSpPr>
        <p:spPr>
          <a:xfrm>
            <a:off x="7554513" y="371694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724A5C-25A4-77F4-8D7B-C465A6F60889}"/>
              </a:ext>
            </a:extLst>
          </p:cNvPr>
          <p:cNvSpPr txBox="1"/>
          <p:nvPr/>
        </p:nvSpPr>
        <p:spPr>
          <a:xfrm>
            <a:off x="4668718" y="2885151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21  ÷  3  =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85EDEF-DE13-6560-4333-A39FDA2680D2}"/>
              </a:ext>
            </a:extLst>
          </p:cNvPr>
          <p:cNvSpPr txBox="1"/>
          <p:nvPr/>
        </p:nvSpPr>
        <p:spPr>
          <a:xfrm>
            <a:off x="4668718" y="387147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27  ÷  3  =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FA06F7-DDC6-E9F5-FC35-449A8AFDEC0F}"/>
              </a:ext>
            </a:extLst>
          </p:cNvPr>
          <p:cNvSpPr txBox="1"/>
          <p:nvPr/>
        </p:nvSpPr>
        <p:spPr>
          <a:xfrm>
            <a:off x="4668718" y="485780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15  ÷  3 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562C77-61BA-317C-74CB-65BB827E7D13}"/>
              </a:ext>
            </a:extLst>
          </p:cNvPr>
          <p:cNvSpPr txBox="1"/>
          <p:nvPr/>
        </p:nvSpPr>
        <p:spPr>
          <a:xfrm>
            <a:off x="4637784" y="5844129"/>
            <a:ext cx="3038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33  ÷  3  =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FF1D6-A118-073C-59BA-018ABE87C10F}"/>
              </a:ext>
            </a:extLst>
          </p:cNvPr>
          <p:cNvSpPr/>
          <p:nvPr/>
        </p:nvSpPr>
        <p:spPr>
          <a:xfrm>
            <a:off x="7554513" y="470459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182886E-6AC4-7C31-8957-018A5E92D5F2}"/>
              </a:ext>
            </a:extLst>
          </p:cNvPr>
          <p:cNvSpPr/>
          <p:nvPr/>
        </p:nvSpPr>
        <p:spPr>
          <a:xfrm>
            <a:off x="7522384" y="5661503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13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</TotalTime>
  <Words>248</Words>
  <Application>Microsoft Office PowerPoint</Application>
  <PresentationFormat>On-screen Show (4:3)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2025-12-04T18:58:17Z</dcterms:modified>
  <cp:category/>
</cp:coreProperties>
</file>