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331" r:id="rId3"/>
    <p:sldId id="33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334296" y="235333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+ 0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334296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163962" y="236323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163963" y="327758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7AEA4-4614-BAC6-EA20-C3DB1C9C7DFD}"/>
              </a:ext>
            </a:extLst>
          </p:cNvPr>
          <p:cNvSpPr/>
          <p:nvPr/>
        </p:nvSpPr>
        <p:spPr>
          <a:xfrm>
            <a:off x="5704793" y="3199717"/>
            <a:ext cx="367342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 to swap </a:t>
            </a:r>
          </a:p>
          <a:p>
            <a:r>
              <a:rPr lang="en-US" sz="24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numbers to </a:t>
            </a:r>
          </a:p>
          <a:p>
            <a:r>
              <a:rPr lang="en-US" sz="24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make the </a:t>
            </a:r>
          </a:p>
          <a:p>
            <a:r>
              <a:rPr lang="en-US" sz="24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calculation easier</a:t>
            </a:r>
            <a:endParaRPr lang="en-US" sz="4500" b="1" dirty="0">
              <a:ln w="63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334296" y="431692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2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858FB-9D1A-0E6E-0262-397B95592A5A}"/>
              </a:ext>
            </a:extLst>
          </p:cNvPr>
          <p:cNvSpPr/>
          <p:nvPr/>
        </p:nvSpPr>
        <p:spPr>
          <a:xfrm>
            <a:off x="4163963" y="426165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7368C-3515-C5D2-FA78-0FB899B0AAAE}"/>
              </a:ext>
            </a:extLst>
          </p:cNvPr>
          <p:cNvSpPr txBox="1"/>
          <p:nvPr/>
        </p:nvSpPr>
        <p:spPr>
          <a:xfrm>
            <a:off x="-334296" y="53157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5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DBBDD-E850-8644-350E-01931EE57EF6}"/>
              </a:ext>
            </a:extLst>
          </p:cNvPr>
          <p:cNvSpPr/>
          <p:nvPr/>
        </p:nvSpPr>
        <p:spPr>
          <a:xfrm>
            <a:off x="4163963" y="52604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710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/>
      <p:bldP spid="14" grpId="0" animBg="1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CEBB8-0437-3E86-B8EF-656BD298A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DFFA588-04AE-1A3A-5860-7310F09D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5CEDCC-35A3-65CE-8C86-8EB83ED4D1CE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9141CD-96B7-F2E1-C9F5-5FB6BCFEA3D7}"/>
              </a:ext>
            </a:extLst>
          </p:cNvPr>
          <p:cNvSpPr txBox="1"/>
          <p:nvPr/>
        </p:nvSpPr>
        <p:spPr>
          <a:xfrm>
            <a:off x="-334296" y="2363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3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BF09AE25-2EDC-F0C5-9856-828D35B6A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3D3960-B91B-719D-C0A9-44105A35214F}"/>
              </a:ext>
            </a:extLst>
          </p:cNvPr>
          <p:cNvSpPr txBox="1"/>
          <p:nvPr/>
        </p:nvSpPr>
        <p:spPr>
          <a:xfrm>
            <a:off x="-334296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6699B-CAD2-12B1-1949-FE867E708583}"/>
              </a:ext>
            </a:extLst>
          </p:cNvPr>
          <p:cNvSpPr/>
          <p:nvPr/>
        </p:nvSpPr>
        <p:spPr>
          <a:xfrm>
            <a:off x="4163962" y="236323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6A36D-8C87-1989-E8E6-EA35215E5F3C}"/>
              </a:ext>
            </a:extLst>
          </p:cNvPr>
          <p:cNvSpPr/>
          <p:nvPr/>
        </p:nvSpPr>
        <p:spPr>
          <a:xfrm>
            <a:off x="4163963" y="327758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22C0A1-AC2F-1884-25CB-8CF6083E7F1F}"/>
              </a:ext>
            </a:extLst>
          </p:cNvPr>
          <p:cNvSpPr/>
          <p:nvPr/>
        </p:nvSpPr>
        <p:spPr>
          <a:xfrm>
            <a:off x="5854033" y="2500297"/>
            <a:ext cx="3673426" cy="26084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Remember to use </a:t>
            </a:r>
          </a:p>
          <a:p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near doubles: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the smaller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Then add 1</a:t>
            </a:r>
          </a:p>
          <a:p>
            <a:pPr algn="ctr"/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84085-0E3A-B41D-006A-D3AB541C00FB}"/>
              </a:ext>
            </a:extLst>
          </p:cNvPr>
          <p:cNvSpPr txBox="1"/>
          <p:nvPr/>
        </p:nvSpPr>
        <p:spPr>
          <a:xfrm>
            <a:off x="-334296" y="431692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5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7CBA25-333B-4768-3087-1076067C2657}"/>
              </a:ext>
            </a:extLst>
          </p:cNvPr>
          <p:cNvSpPr/>
          <p:nvPr/>
        </p:nvSpPr>
        <p:spPr>
          <a:xfrm>
            <a:off x="4163963" y="4261659"/>
            <a:ext cx="8209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744EC-82B7-179F-2CD2-B730F1CF1E90}"/>
              </a:ext>
            </a:extLst>
          </p:cNvPr>
          <p:cNvSpPr txBox="1"/>
          <p:nvPr/>
        </p:nvSpPr>
        <p:spPr>
          <a:xfrm>
            <a:off x="-334296" y="53157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3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EB1616-E5C2-5297-FFB7-D7B694D627D9}"/>
              </a:ext>
            </a:extLst>
          </p:cNvPr>
          <p:cNvSpPr/>
          <p:nvPr/>
        </p:nvSpPr>
        <p:spPr>
          <a:xfrm>
            <a:off x="4163963" y="52604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089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 animBg="1"/>
      <p:bldP spid="6" grpId="0" animBg="1"/>
      <p:bldP spid="7" grpId="0"/>
      <p:bldP spid="14" grpId="0" animBg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569</TotalTime>
  <Words>107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2025-12-10T11:58:51Z</dcterms:modified>
  <cp:category/>
</cp:coreProperties>
</file>