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35" r:id="rId3"/>
    <p:sldId id="336" r:id="rId4"/>
    <p:sldId id="33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0.6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0.6 x 1000 x 8</a:t>
            </a:r>
          </a:p>
          <a:p>
            <a:r>
              <a:rPr lang="en-US" sz="3200" dirty="0"/>
              <a:t>= 600 x 8</a:t>
            </a:r>
          </a:p>
          <a:p>
            <a:r>
              <a:rPr lang="en-US" sz="3200" dirty="0"/>
              <a:t>= 4800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756777" y="1423021"/>
            <a:ext cx="7195807" cy="2062103"/>
          </a:xfrm>
          <a:prstGeom prst="wedgeRoundRectCallout">
            <a:avLst>
              <a:gd name="adj1" fmla="val -63089"/>
              <a:gd name="adj2" fmla="val 295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0.6 by 1000 to make a whole number, then multiply by 8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0.6 x 8 x 1000</a:t>
            </a:r>
          </a:p>
          <a:p>
            <a:r>
              <a:rPr lang="en-US" sz="3200" dirty="0"/>
              <a:t>= 4.8 x 1000</a:t>
            </a:r>
          </a:p>
          <a:p>
            <a:r>
              <a:rPr lang="en-US" sz="3200" dirty="0"/>
              <a:t>= 4800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517938" y="4380440"/>
            <a:ext cx="7017422" cy="1930945"/>
          </a:xfrm>
          <a:prstGeom prst="wedgeRoundRectCallout">
            <a:avLst>
              <a:gd name="adj1" fmla="val 61877"/>
              <a:gd name="adj2" fmla="val -8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0.6 by 8 first, then multiply by 1000.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8000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391887" y="2572372"/>
            <a:ext cx="37337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1000 x 8</a:t>
            </a:r>
          </a:p>
          <a:p>
            <a:r>
              <a:rPr lang="en-US" sz="4000" dirty="0"/>
              <a:t>= 300 x 8</a:t>
            </a:r>
          </a:p>
          <a:p>
            <a:r>
              <a:rPr lang="en-US" sz="4000" dirty="0"/>
              <a:t>= 2400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159830" y="2582143"/>
            <a:ext cx="3592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8 x 1000</a:t>
            </a:r>
          </a:p>
          <a:p>
            <a:r>
              <a:rPr lang="en-US" sz="4000" dirty="0"/>
              <a:t>= 2.4 x 1000</a:t>
            </a:r>
          </a:p>
          <a:p>
            <a:r>
              <a:rPr lang="en-US" sz="4000" dirty="0"/>
              <a:t>= 2400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46354-5E14-967A-A919-DA4C86A2EB14}"/>
              </a:ext>
            </a:extLst>
          </p:cNvPr>
          <p:cNvSpPr txBox="1"/>
          <p:nvPr/>
        </p:nvSpPr>
        <p:spPr>
          <a:xfrm>
            <a:off x="135303" y="2074772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60 x 0.4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EB23D-6291-B597-6250-4A9D46A5DC96}"/>
              </a:ext>
            </a:extLst>
          </p:cNvPr>
          <p:cNvSpPr/>
          <p:nvPr/>
        </p:nvSpPr>
        <p:spPr>
          <a:xfrm>
            <a:off x="2958000" y="19730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5C945-137E-6598-FDBF-75D406E8423B}"/>
              </a:ext>
            </a:extLst>
          </p:cNvPr>
          <p:cNvSpPr/>
          <p:nvPr/>
        </p:nvSpPr>
        <p:spPr>
          <a:xfrm>
            <a:off x="2934518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052D4-AB06-477E-CFFA-C4F6F22C96A1}"/>
              </a:ext>
            </a:extLst>
          </p:cNvPr>
          <p:cNvSpPr/>
          <p:nvPr/>
        </p:nvSpPr>
        <p:spPr>
          <a:xfrm>
            <a:off x="2958001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565F3-1B46-F659-5851-70802C902DF5}"/>
              </a:ext>
            </a:extLst>
          </p:cNvPr>
          <p:cNvSpPr/>
          <p:nvPr/>
        </p:nvSpPr>
        <p:spPr>
          <a:xfrm>
            <a:off x="2958001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3B459-4B67-589B-E549-25F37D386E69}"/>
              </a:ext>
            </a:extLst>
          </p:cNvPr>
          <p:cNvSpPr/>
          <p:nvPr/>
        </p:nvSpPr>
        <p:spPr>
          <a:xfrm>
            <a:off x="7836291" y="198500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3.2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3F99E-8118-7B84-0FB1-8159DC77AFF0}"/>
              </a:ext>
            </a:extLst>
          </p:cNvPr>
          <p:cNvSpPr/>
          <p:nvPr/>
        </p:nvSpPr>
        <p:spPr>
          <a:xfrm>
            <a:off x="7836292" y="2917142"/>
            <a:ext cx="121355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B81C2-B177-9B90-F4C8-32BFF9FBCF7C}"/>
              </a:ext>
            </a:extLst>
          </p:cNvPr>
          <p:cNvSpPr txBox="1"/>
          <p:nvPr/>
        </p:nvSpPr>
        <p:spPr>
          <a:xfrm>
            <a:off x="135303" y="301436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0.2 x 4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12DD6-2CFE-79A7-6ADF-DECA36FBB9D6}"/>
              </a:ext>
            </a:extLst>
          </p:cNvPr>
          <p:cNvSpPr txBox="1"/>
          <p:nvPr/>
        </p:nvSpPr>
        <p:spPr>
          <a:xfrm>
            <a:off x="150880" y="3985818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70 x 0.9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73A00-DCD7-F4FF-2041-F29F58C3FE08}"/>
              </a:ext>
            </a:extLst>
          </p:cNvPr>
          <p:cNvSpPr txBox="1"/>
          <p:nvPr/>
        </p:nvSpPr>
        <p:spPr>
          <a:xfrm>
            <a:off x="4722973" y="2037841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0.8 x 4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66A21-E89E-7E98-FB92-3B6E02E65138}"/>
              </a:ext>
            </a:extLst>
          </p:cNvPr>
          <p:cNvSpPr txBox="1"/>
          <p:nvPr/>
        </p:nvSpPr>
        <p:spPr>
          <a:xfrm>
            <a:off x="4722973" y="2930733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700 x 0.4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CAE92-8388-BF9C-BD7A-52E141342F5D}"/>
              </a:ext>
            </a:extLst>
          </p:cNvPr>
          <p:cNvSpPr txBox="1"/>
          <p:nvPr/>
        </p:nvSpPr>
        <p:spPr>
          <a:xfrm>
            <a:off x="4722973" y="3904455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0.7 x 7000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FB5EEF-A64F-8A52-3259-F0551494784B}"/>
              </a:ext>
            </a:extLst>
          </p:cNvPr>
          <p:cNvSpPr txBox="1"/>
          <p:nvPr/>
        </p:nvSpPr>
        <p:spPr>
          <a:xfrm>
            <a:off x="135303" y="4923473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0.5 x 900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E0839-8F3B-F9C4-E241-CBD4DEDA5813}"/>
              </a:ext>
            </a:extLst>
          </p:cNvPr>
          <p:cNvSpPr txBox="1"/>
          <p:nvPr/>
        </p:nvSpPr>
        <p:spPr>
          <a:xfrm>
            <a:off x="4722973" y="4944252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3000 x 0.7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9C201-3472-00C1-2967-26D036735DFE}"/>
              </a:ext>
            </a:extLst>
          </p:cNvPr>
          <p:cNvSpPr/>
          <p:nvPr/>
        </p:nvSpPr>
        <p:spPr>
          <a:xfrm>
            <a:off x="7836292" y="3831903"/>
            <a:ext cx="121355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C3FE8-B59B-C3CD-C3E0-422041489190}"/>
              </a:ext>
            </a:extLst>
          </p:cNvPr>
          <p:cNvSpPr/>
          <p:nvPr/>
        </p:nvSpPr>
        <p:spPr>
          <a:xfrm>
            <a:off x="7836292" y="4847410"/>
            <a:ext cx="121355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2100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1019</TotalTime>
  <Words>171</Words>
  <Application>Microsoft Office PowerPoint</Application>
  <PresentationFormat>On-screen Show (4:3)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2025-12-24T09:58:57Z</dcterms:modified>
  <cp:category/>
</cp:coreProperties>
</file>