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4" r:id="rId3"/>
    <p:sldId id="285" r:id="rId4"/>
    <p:sldId id="28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emf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18AC33-47EF-7279-9E73-90FCAF687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1875468"/>
            <a:ext cx="8086725" cy="704850"/>
          </a:xfrm>
          <a:prstGeom prst="rect">
            <a:avLst/>
          </a:prstGeom>
        </p:spPr>
      </p:pic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4A0D7A2F-DB15-EBE0-7739-99B2C8582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42065"/>
              </p:ext>
            </p:extLst>
          </p:nvPr>
        </p:nvGraphicFramePr>
        <p:xfrm>
          <a:off x="2408586" y="3115970"/>
          <a:ext cx="5079132" cy="282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619564" imgH="2009803" progId="Excel.Sheet.12">
                  <p:embed/>
                </p:oleObj>
              </mc:Choice>
              <mc:Fallback>
                <p:oleObj name="Worksheet" r:id="rId5" imgW="3619564" imgH="2009803" progId="Excel.Sheet.12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4A0D7A2F-DB15-EBE0-7739-99B2C8582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8586" y="3115970"/>
                        <a:ext cx="5079132" cy="282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EDA1E017-832B-098D-C682-D435A2B0D197}"/>
              </a:ext>
            </a:extLst>
          </p:cNvPr>
          <p:cNvSpPr/>
          <p:nvPr/>
        </p:nvSpPr>
        <p:spPr>
          <a:xfrm>
            <a:off x="1169702" y="10273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lots of different strategies for the ×7 table.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223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1972C-E6F8-0C92-36A4-C93E87413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3C85BA9-E942-C846-2D62-4AE45768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2E7DBF3D-799E-A451-3721-FC538349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F8A674-6E94-787F-EEB3-43E03B7DCC08}"/>
              </a:ext>
            </a:extLst>
          </p:cNvPr>
          <p:cNvSpPr/>
          <p:nvPr/>
        </p:nvSpPr>
        <p:spPr>
          <a:xfrm>
            <a:off x="1169702" y="3381681"/>
            <a:ext cx="6804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Some ×7 facts don’t link neatly to patterns or simple place-value facts, so it is best to learn them off by heart.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6C2E6-C993-1757-53FF-4B65A7EFD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1" y="2095383"/>
            <a:ext cx="808672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DB5153-C647-7692-278E-A92222D5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90160E1-99E0-21E1-F222-A9E200D8D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78ACBBF-4E76-CC2F-1812-ED0D09C1FB91}"/>
              </a:ext>
            </a:extLst>
          </p:cNvPr>
          <p:cNvSpPr/>
          <p:nvPr/>
        </p:nvSpPr>
        <p:spPr>
          <a:xfrm>
            <a:off x="1644435" y="169608"/>
            <a:ext cx="680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Have you learnt these facts off by heart?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83EB-AA83-6AA5-C279-8F54AF18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1" y="2095383"/>
            <a:ext cx="8086725" cy="704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/>
              <p:nvPr/>
            </p:nvSpPr>
            <p:spPr>
              <a:xfrm>
                <a:off x="1607412" y="3396048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16D3E7-7297-7A8D-BAB9-BF543982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12" y="3396048"/>
                <a:ext cx="2964588" cy="1323439"/>
              </a:xfrm>
              <a:prstGeom prst="rect">
                <a:avLst/>
              </a:prstGeom>
              <a:blipFill>
                <a:blip r:embed="rId5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/>
              <p:nvPr/>
            </p:nvSpPr>
            <p:spPr>
              <a:xfrm>
                <a:off x="1644435" y="421016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8CEBAAA-D7C4-519D-E458-A04084DAA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35" y="4210167"/>
                <a:ext cx="2964588" cy="1323439"/>
              </a:xfrm>
              <a:prstGeom prst="rect">
                <a:avLst/>
              </a:prstGeom>
              <a:blipFill>
                <a:blip r:embed="rId6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/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DD82F9-BC43-57E3-0754-1BCC163FB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3396047"/>
                <a:ext cx="2964588" cy="1323439"/>
              </a:xfrm>
              <a:prstGeom prst="rect">
                <a:avLst/>
              </a:prstGeom>
              <a:blipFill>
                <a:blip r:embed="rId7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/>
              <p:nvPr/>
            </p:nvSpPr>
            <p:spPr>
              <a:xfrm>
                <a:off x="4761423" y="4210166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7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BDD4C6-6DCC-8FB8-1B43-C32458F52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423" y="4210166"/>
                <a:ext cx="2964588" cy="1323439"/>
              </a:xfrm>
              <a:prstGeom prst="rect">
                <a:avLst/>
              </a:prstGeom>
              <a:blipFill>
                <a:blip r:embed="rId8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DC36005-0311-9EE6-6501-3F5DFC613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DC73B-9A0F-42BE-3A36-2D0E632E16C6}"/>
              </a:ext>
            </a:extLst>
          </p:cNvPr>
          <p:cNvSpPr txBox="1"/>
          <p:nvPr/>
        </p:nvSpPr>
        <p:spPr>
          <a:xfrm>
            <a:off x="610743" y="1761785"/>
            <a:ext cx="2582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 x  7 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136DCE-1E2D-D528-4CEA-9E201B0BE4FA}"/>
              </a:ext>
            </a:extLst>
          </p:cNvPr>
          <p:cNvSpPr/>
          <p:nvPr/>
        </p:nvSpPr>
        <p:spPr>
          <a:xfrm>
            <a:off x="3211586" y="1660030"/>
            <a:ext cx="71879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E64D0A-FDFB-5407-AB7E-F113BCEA6DCA}"/>
              </a:ext>
            </a:extLst>
          </p:cNvPr>
          <p:cNvSpPr/>
          <p:nvPr/>
        </p:nvSpPr>
        <p:spPr>
          <a:xfrm>
            <a:off x="3211587" y="266603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72F49-30D5-992A-EAE3-9BCCDE4C5E86}"/>
              </a:ext>
            </a:extLst>
          </p:cNvPr>
          <p:cNvSpPr/>
          <p:nvPr/>
        </p:nvSpPr>
        <p:spPr>
          <a:xfrm>
            <a:off x="3211587" y="3624687"/>
            <a:ext cx="71879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F4553-5747-08F2-21DD-36132C87BA26}"/>
              </a:ext>
            </a:extLst>
          </p:cNvPr>
          <p:cNvSpPr/>
          <p:nvPr/>
        </p:nvSpPr>
        <p:spPr>
          <a:xfrm>
            <a:off x="7466140" y="168061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C28A6-C1F1-1C73-0AED-573CBEFF0727}"/>
              </a:ext>
            </a:extLst>
          </p:cNvPr>
          <p:cNvSpPr/>
          <p:nvPr/>
        </p:nvSpPr>
        <p:spPr>
          <a:xfrm>
            <a:off x="7481229" y="263175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B933-CF52-A17F-936D-6286B41F01F9}"/>
              </a:ext>
            </a:extLst>
          </p:cNvPr>
          <p:cNvSpPr txBox="1"/>
          <p:nvPr/>
        </p:nvSpPr>
        <p:spPr>
          <a:xfrm>
            <a:off x="610743" y="2721201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14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B6B08F-622C-D998-29C1-E2E5FF11414B}"/>
              </a:ext>
            </a:extLst>
          </p:cNvPr>
          <p:cNvSpPr txBox="1"/>
          <p:nvPr/>
        </p:nvSpPr>
        <p:spPr>
          <a:xfrm>
            <a:off x="610743" y="3680617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7  x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B3212A-124E-0CEE-1810-631FDBE051F8}"/>
              </a:ext>
            </a:extLst>
          </p:cNvPr>
          <p:cNvSpPr txBox="1"/>
          <p:nvPr/>
        </p:nvSpPr>
        <p:spPr>
          <a:xfrm>
            <a:off x="4775118" y="1750843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42  ÷  7 =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B3FCF-FE66-4A6B-B526-1F3E9B197DE2}"/>
              </a:ext>
            </a:extLst>
          </p:cNvPr>
          <p:cNvSpPr txBox="1"/>
          <p:nvPr/>
        </p:nvSpPr>
        <p:spPr>
          <a:xfrm>
            <a:off x="4775118" y="2703339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  x  7 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C8A6A0-9D6D-0F79-E4EE-88719B958EFA}"/>
              </a:ext>
            </a:extLst>
          </p:cNvPr>
          <p:cNvSpPr txBox="1"/>
          <p:nvPr/>
        </p:nvSpPr>
        <p:spPr>
          <a:xfrm>
            <a:off x="4775118" y="3655835"/>
            <a:ext cx="2648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8  x  7  =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A410E8-3B02-B161-004F-E42FAC3D3769}"/>
              </a:ext>
            </a:extLst>
          </p:cNvPr>
          <p:cNvSpPr txBox="1"/>
          <p:nvPr/>
        </p:nvSpPr>
        <p:spPr>
          <a:xfrm>
            <a:off x="610743" y="4640034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49  ÷  7 =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E321AE-F128-7930-7BC1-6EEB0FEEB8C6}"/>
              </a:ext>
            </a:extLst>
          </p:cNvPr>
          <p:cNvSpPr txBox="1"/>
          <p:nvPr/>
        </p:nvSpPr>
        <p:spPr>
          <a:xfrm>
            <a:off x="4775118" y="4608331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77  ÷  7 =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28BF47-D778-34CD-3213-646862B54969}"/>
              </a:ext>
            </a:extLst>
          </p:cNvPr>
          <p:cNvSpPr/>
          <p:nvPr/>
        </p:nvSpPr>
        <p:spPr>
          <a:xfrm>
            <a:off x="7466140" y="3582890"/>
            <a:ext cx="71879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B5BA06-CA8F-988D-A718-C65D5A0C6D83}"/>
              </a:ext>
            </a:extLst>
          </p:cNvPr>
          <p:cNvSpPr/>
          <p:nvPr/>
        </p:nvSpPr>
        <p:spPr>
          <a:xfrm>
            <a:off x="7466140" y="4534026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61F47-B991-FD6B-2622-206983EF70DF}"/>
              </a:ext>
            </a:extLst>
          </p:cNvPr>
          <p:cNvSpPr/>
          <p:nvPr/>
        </p:nvSpPr>
        <p:spPr>
          <a:xfrm>
            <a:off x="3229786" y="454364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1C93FA-B422-6555-A83B-ECE8C2EE88A1}"/>
              </a:ext>
            </a:extLst>
          </p:cNvPr>
          <p:cNvSpPr txBox="1"/>
          <p:nvPr/>
        </p:nvSpPr>
        <p:spPr>
          <a:xfrm>
            <a:off x="654283" y="5543550"/>
            <a:ext cx="2977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84  ÷  7 =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8A6003-576D-8B83-490C-A680726E6E04}"/>
              </a:ext>
            </a:extLst>
          </p:cNvPr>
          <p:cNvSpPr txBox="1"/>
          <p:nvPr/>
        </p:nvSpPr>
        <p:spPr>
          <a:xfrm>
            <a:off x="4695265" y="5511847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56  ÷  7 =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96DC8B-2D34-6EA4-486D-19E9E6EE4EB0}"/>
              </a:ext>
            </a:extLst>
          </p:cNvPr>
          <p:cNvSpPr/>
          <p:nvPr/>
        </p:nvSpPr>
        <p:spPr>
          <a:xfrm>
            <a:off x="7509680" y="5437542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4E31E5-40C4-2235-A8C1-A3A003843AE0}"/>
              </a:ext>
            </a:extLst>
          </p:cNvPr>
          <p:cNvSpPr/>
          <p:nvPr/>
        </p:nvSpPr>
        <p:spPr>
          <a:xfrm>
            <a:off x="3273326" y="54471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4" grpId="0" animBg="1"/>
      <p:bldP spid="40" grpId="0" animBg="1"/>
      <p:bldP spid="41" grpId="0" animBg="1"/>
      <p:bldP spid="10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965</TotalTime>
  <Words>141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Comic Sans MS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2025-12-11T11:45:13Z</dcterms:modified>
  <cp:category/>
</cp:coreProperties>
</file>