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82" r:id="rId4"/>
    <p:sldId id="279" r:id="rId5"/>
    <p:sldId id="278" r:id="rId6"/>
    <p:sldId id="28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7 x 3 table</a:t>
            </a:r>
          </a:p>
          <a:p>
            <a:pPr algn="ctr"/>
            <a:r>
              <a:rPr lang="en-US" sz="3200" dirty="0"/>
              <a:t>(using: double + one more group strategy)</a:t>
            </a:r>
            <a:endParaRPr lang="en-GB" sz="3200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574951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2865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10371" y="486477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4864779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Recap: 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DB4C28-94CA-7052-717E-6CE593E0C37B}"/>
              </a:ext>
            </a:extLst>
          </p:cNvPr>
          <p:cNvGrpSpPr/>
          <p:nvPr/>
        </p:nvGrpSpPr>
        <p:grpSpPr>
          <a:xfrm rot="5400000">
            <a:off x="6138300" y="2475727"/>
            <a:ext cx="1160608" cy="2825420"/>
            <a:chOff x="2526511" y="1100365"/>
            <a:chExt cx="1160608" cy="28254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F3C4A0-92C5-DDA1-F9DE-5C291AD34451}"/>
                </a:ext>
              </a:extLst>
            </p:cNvPr>
            <p:cNvGrpSpPr/>
            <p:nvPr/>
          </p:nvGrpSpPr>
          <p:grpSpPr>
            <a:xfrm>
              <a:off x="2526511" y="1509385"/>
              <a:ext cx="1160608" cy="2416400"/>
              <a:chOff x="2526511" y="1509385"/>
              <a:chExt cx="1160608" cy="2416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BF3F68-F941-FE4A-D869-083BDB97A72B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A51047-FDB1-798C-A0EE-88F88AF9B605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9DE19-725C-AA07-CF25-4D97EAAFE680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07FD51F-F6C4-36A3-80FE-7E56BFD9C22F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6F52FD-2ADC-B4BC-6C1E-EB665EB35D14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7C54C70-A772-0C7B-2E90-450D888DF488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375DC65-CECA-31A0-38E8-39950CC7836F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DDBEFD-89F8-E9B4-06B6-15AA550F4B40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BC272EA-0D80-B64A-1C54-2C8A3B22F044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F270306-5ACC-2908-F3E8-ACA09E593557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A6CF5F5-BCC2-4B48-3508-8CD34F5BA40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B6E0BE-F5A4-1267-FA9E-FA715253CEA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3BB7B5-F7B2-0B7A-9CB5-25BCD148998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128F642-A82C-DC00-F8F2-7F9B5EE8975F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B5DE756-60A9-5079-B0A2-CF490A2A6933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7007B85-15BE-4EC2-E83D-1AC5232F6FD3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977C0FE-6ADD-65EC-DD84-4E1302737190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4B5B61A-B38E-187C-A78B-26CA05D043C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CBEA3D8-82CF-3282-40EF-32AC7FFE6807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7C3604-D8A8-E55A-1E07-E87CD14AD49C}"/>
                </a:ext>
              </a:extLst>
            </p:cNvPr>
            <p:cNvSpPr/>
            <p:nvPr/>
          </p:nvSpPr>
          <p:spPr>
            <a:xfrm rot="5400000">
              <a:off x="3324243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3C4A2-4C62-8F0B-2E33-C86CE7F303DB}"/>
                </a:ext>
              </a:extLst>
            </p:cNvPr>
            <p:cNvSpPr/>
            <p:nvPr/>
          </p:nvSpPr>
          <p:spPr>
            <a:xfrm rot="5400000">
              <a:off x="2922628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A4301C-3F8C-0FEB-0C06-1C9795BB742E}"/>
                </a:ext>
              </a:extLst>
            </p:cNvPr>
            <p:cNvSpPr/>
            <p:nvPr/>
          </p:nvSpPr>
          <p:spPr>
            <a:xfrm rot="5400000">
              <a:off x="2526511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44C5F9-D463-B39F-2B13-9168958B35E6}"/>
              </a:ext>
            </a:extLst>
          </p:cNvPr>
          <p:cNvGrpSpPr/>
          <p:nvPr/>
        </p:nvGrpSpPr>
        <p:grpSpPr>
          <a:xfrm>
            <a:off x="2678911" y="1669325"/>
            <a:ext cx="1160608" cy="2825420"/>
            <a:chOff x="2526511" y="1100365"/>
            <a:chExt cx="1160608" cy="28254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E167A0-4DFF-5596-8FD1-7EA027D7DA6E}"/>
                </a:ext>
              </a:extLst>
            </p:cNvPr>
            <p:cNvGrpSpPr/>
            <p:nvPr/>
          </p:nvGrpSpPr>
          <p:grpSpPr>
            <a:xfrm>
              <a:off x="2526511" y="1509385"/>
              <a:ext cx="1160608" cy="2416400"/>
              <a:chOff x="2526511" y="1509385"/>
              <a:chExt cx="1160608" cy="2416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F559C1-D44C-647B-8ADE-C54C5A1FB766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E48835-1E85-91EE-18ED-21EB11C007B1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E21F45A-C9C6-CEE7-A810-A02E20B21A21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F0E7623-5006-051E-63BE-DE755748021B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A494C2E-7F55-E55C-FFFD-727BBA846E5E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930B12-B0ED-95C9-D042-ABADE9135D45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F0E0E78-2644-CF86-4CF7-634511F1383A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126C2CA-BCFA-2997-5C99-AA64B0CB9533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7561D0F-654A-13C7-9677-062ABEB7C7A3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3ADF89D-EB71-B3F9-67D9-B76679180D5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B23A876-83A7-18E4-1F45-FC10721C1CE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0A93DBA-AC5B-5768-13B9-45EBAB1B83EE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B757BAE-9C23-031B-5D87-8C17B4A3E7D4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43703DB-B081-8470-2A04-F5474A6ADD57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93ABED3-F3DE-AD70-69A6-3A5B5908BA87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C04031F-0249-FDD1-D496-470CEDCAF20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9929C06-A9F3-009F-D90F-A215C4A7D609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E98AF3-4CE3-EE1D-C669-CC16C890E990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5E53CFB-3811-3440-3687-07739D903012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7CC317-1165-EF15-20B9-26143E4FF679}"/>
                </a:ext>
              </a:extLst>
            </p:cNvPr>
            <p:cNvSpPr/>
            <p:nvPr/>
          </p:nvSpPr>
          <p:spPr>
            <a:xfrm rot="5400000">
              <a:off x="3324243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A588C0-14B7-0AA2-EAE8-9B234C3439FA}"/>
                </a:ext>
              </a:extLst>
            </p:cNvPr>
            <p:cNvSpPr/>
            <p:nvPr/>
          </p:nvSpPr>
          <p:spPr>
            <a:xfrm rot="5400000">
              <a:off x="2922628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4A138E-448E-AEFB-CD62-869EFB83AF57}"/>
                </a:ext>
              </a:extLst>
            </p:cNvPr>
            <p:cNvSpPr/>
            <p:nvPr/>
          </p:nvSpPr>
          <p:spPr>
            <a:xfrm rot="5400000">
              <a:off x="2526511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0FED8DE-2313-4423-1A11-B7BE356C8107}"/>
              </a:ext>
            </a:extLst>
          </p:cNvPr>
          <p:cNvSpPr/>
          <p:nvPr/>
        </p:nvSpPr>
        <p:spPr>
          <a:xfrm>
            <a:off x="1802350" y="186268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271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204 0.1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7517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704418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  + 7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697187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l="-2259" t="-10092" r="-2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1406253" y="4752409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__ groups of 7 is the same as 2 groups of __ plus __ more</a:t>
            </a:r>
          </a:p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1571991" y="4623934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4333022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082338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8" y="102589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3142260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206869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94" y="80276"/>
            <a:ext cx="1302910" cy="13024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43573C9-0926-3140-6C1E-F03031C4055C}"/>
              </a:ext>
            </a:extLst>
          </p:cNvPr>
          <p:cNvGrpSpPr/>
          <p:nvPr/>
        </p:nvGrpSpPr>
        <p:grpSpPr>
          <a:xfrm>
            <a:off x="706884" y="2957077"/>
            <a:ext cx="2819887" cy="1160609"/>
            <a:chOff x="706884" y="2957077"/>
            <a:chExt cx="2819887" cy="116060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80D585-7A0B-3B9D-4922-7C475EEEE811}"/>
                </a:ext>
              </a:extLst>
            </p:cNvPr>
            <p:cNvGrpSpPr/>
            <p:nvPr/>
          </p:nvGrpSpPr>
          <p:grpSpPr>
            <a:xfrm rot="5400000">
              <a:off x="1738267" y="2329181"/>
              <a:ext cx="1160608" cy="2416400"/>
              <a:chOff x="2526511" y="1509385"/>
              <a:chExt cx="1160608" cy="24164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51E46F-F961-AD5F-7BB3-C04D43572F5C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C680C96-89D5-551E-75DE-3F16B100A822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C770AD-3CBC-B33E-D8E6-3060AC34BB56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50D80ED-BAE7-5C96-508D-20F0B5C1C49E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23F12B2-E59A-0F43-AFB7-7905DEEC51E3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0B29319-93E3-98C1-AE95-4B1F88323339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2283297-023D-3D7B-1E2C-CE4C178136EB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61444E3-963A-8374-3EB3-F83A5DB9DF48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7FAA4C3-CDD3-5358-55EA-28240E8052F2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7335EE4-EB24-027B-D1CC-EAA876A62EBD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5A5C86E-7CD4-1830-B301-7512A466359E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167F4B1-7C82-5D2E-EEE5-693CB25E710F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00106FD-F292-DC26-C134-5C8C298EA2EF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FC4B0C9-33FF-BA1F-D81E-1820E38F54AA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4BC244A-0C09-DCE9-0D23-5F2F6D9751D0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5DA5ACF-C040-F875-6C90-FA2D972122AE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103C47F-0EC9-2943-7CA0-D14A1DD88DD8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31995B2-95D3-647A-9BAB-4FACB26F14A5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4B5B0AD-B4EF-D81A-A445-E895AB1C0F6F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D61172-606E-B641-CBF8-F28731840547}"/>
                </a:ext>
              </a:extLst>
            </p:cNvPr>
            <p:cNvGrpSpPr/>
            <p:nvPr/>
          </p:nvGrpSpPr>
          <p:grpSpPr>
            <a:xfrm>
              <a:off x="706884" y="2959954"/>
              <a:ext cx="360000" cy="1157732"/>
              <a:chOff x="706884" y="2932353"/>
              <a:chExt cx="360000" cy="115773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5D47BC-95C8-0721-FC32-4F746514243B}"/>
                  </a:ext>
                </a:extLst>
              </p:cNvPr>
              <p:cNvSpPr/>
              <p:nvPr/>
            </p:nvSpPr>
            <p:spPr>
              <a:xfrm rot="10800000">
                <a:off x="706884" y="37300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D429FF-CC56-7639-F7EE-73B0A79884B2}"/>
                  </a:ext>
                </a:extLst>
              </p:cNvPr>
              <p:cNvSpPr/>
              <p:nvPr/>
            </p:nvSpPr>
            <p:spPr>
              <a:xfrm rot="10800000">
                <a:off x="706884" y="33284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DDA124-70E3-B46B-162E-DCC873458A36}"/>
                  </a:ext>
                </a:extLst>
              </p:cNvPr>
              <p:cNvSpPr/>
              <p:nvPr/>
            </p:nvSpPr>
            <p:spPr>
              <a:xfrm rot="10800000">
                <a:off x="706884" y="29323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A4C220-DBB0-DF2D-A6C1-5D55256A03E1}"/>
              </a:ext>
            </a:extLst>
          </p:cNvPr>
          <p:cNvGrpSpPr/>
          <p:nvPr/>
        </p:nvGrpSpPr>
        <p:grpSpPr>
          <a:xfrm>
            <a:off x="5660479" y="3754809"/>
            <a:ext cx="2825419" cy="362877"/>
            <a:chOff x="5660479" y="3754809"/>
            <a:chExt cx="2825419" cy="36287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9BDEC67-3A60-248A-DB98-E167E7A6A676}"/>
                </a:ext>
              </a:extLst>
            </p:cNvPr>
            <p:cNvGrpSpPr/>
            <p:nvPr/>
          </p:nvGrpSpPr>
          <p:grpSpPr>
            <a:xfrm>
              <a:off x="5660479" y="3754809"/>
              <a:ext cx="2416400" cy="362876"/>
              <a:chOff x="5660479" y="3754809"/>
              <a:chExt cx="2416400" cy="36287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D98D09-F676-B7D6-F6E0-F773F3386E92}"/>
                  </a:ext>
                </a:extLst>
              </p:cNvPr>
              <p:cNvSpPr/>
              <p:nvPr/>
            </p:nvSpPr>
            <p:spPr>
              <a:xfrm rot="10800000">
                <a:off x="7716879" y="375768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BFAAF31-B0F5-DFEC-6900-DCD860794030}"/>
                  </a:ext>
                </a:extLst>
              </p:cNvPr>
              <p:cNvSpPr/>
              <p:nvPr/>
            </p:nvSpPr>
            <p:spPr>
              <a:xfrm rot="10800000">
                <a:off x="7305937" y="375697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9725B5A-3408-186E-CFFC-6D6F576E0F87}"/>
                  </a:ext>
                </a:extLst>
              </p:cNvPr>
              <p:cNvSpPr/>
              <p:nvPr/>
            </p:nvSpPr>
            <p:spPr>
              <a:xfrm rot="10800000">
                <a:off x="6896917" y="375697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76B405B-5F92-0481-7BBB-82EF4A0F8E37}"/>
                  </a:ext>
                </a:extLst>
              </p:cNvPr>
              <p:cNvSpPr/>
              <p:nvPr/>
            </p:nvSpPr>
            <p:spPr>
              <a:xfrm rot="10800000">
                <a:off x="6485975" y="375627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10BD88F-42D8-448C-38D6-FDC7CB20CC6C}"/>
                  </a:ext>
                </a:extLst>
              </p:cNvPr>
              <p:cNvSpPr/>
              <p:nvPr/>
            </p:nvSpPr>
            <p:spPr>
              <a:xfrm rot="10800000">
                <a:off x="6076955" y="375480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432DDF1-7B21-4B71-D108-69225705E228}"/>
                  </a:ext>
                </a:extLst>
              </p:cNvPr>
              <p:cNvSpPr/>
              <p:nvPr/>
            </p:nvSpPr>
            <p:spPr>
              <a:xfrm rot="10800000">
                <a:off x="5660479" y="375480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B2323D-E472-32B1-CBA4-002D1879CABA}"/>
                </a:ext>
              </a:extLst>
            </p:cNvPr>
            <p:cNvSpPr/>
            <p:nvPr/>
          </p:nvSpPr>
          <p:spPr>
            <a:xfrm rot="10800000">
              <a:off x="8125898" y="3757686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68E2E-661D-7AF6-4412-ECA61539B8EC}"/>
              </a:ext>
            </a:extLst>
          </p:cNvPr>
          <p:cNvGrpSpPr/>
          <p:nvPr/>
        </p:nvGrpSpPr>
        <p:grpSpPr>
          <a:xfrm>
            <a:off x="5660479" y="2957077"/>
            <a:ext cx="2825419" cy="758994"/>
            <a:chOff x="5660479" y="2957077"/>
            <a:chExt cx="2825419" cy="75899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04A6AA-F841-29E9-2449-FE07C9C62D67}"/>
                </a:ext>
              </a:extLst>
            </p:cNvPr>
            <p:cNvGrpSpPr/>
            <p:nvPr/>
          </p:nvGrpSpPr>
          <p:grpSpPr>
            <a:xfrm>
              <a:off x="5660479" y="2957077"/>
              <a:ext cx="2416400" cy="758993"/>
              <a:chOff x="5660479" y="2957077"/>
              <a:chExt cx="2416400" cy="75899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4D5CE7A-1EE2-4DA2-96CF-1F76C53D738C}"/>
                  </a:ext>
                </a:extLst>
              </p:cNvPr>
              <p:cNvSpPr/>
              <p:nvPr/>
            </p:nvSpPr>
            <p:spPr>
              <a:xfrm rot="10800000">
                <a:off x="7716879" y="33560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1EB585-117D-3BB1-B860-EE94C14BBE05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54E4BA-9E8A-76F8-881B-30033268BF2D}"/>
                  </a:ext>
                </a:extLst>
              </p:cNvPr>
              <p:cNvSpPr/>
              <p:nvPr/>
            </p:nvSpPr>
            <p:spPr>
              <a:xfrm rot="10800000">
                <a:off x="730593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1C2851-D55F-4F30-725C-17BDD5C12559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1155A15-49E1-B705-4A8C-0E9D65B662BC}"/>
                  </a:ext>
                </a:extLst>
              </p:cNvPr>
              <p:cNvSpPr/>
              <p:nvPr/>
            </p:nvSpPr>
            <p:spPr>
              <a:xfrm rot="10800000">
                <a:off x="6896917" y="335536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8C4062-60C9-8C2E-E299-C79936EF1F03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5E48A8B-32FF-C55C-4E80-857F08E9F486}"/>
                  </a:ext>
                </a:extLst>
              </p:cNvPr>
              <p:cNvSpPr/>
              <p:nvPr/>
            </p:nvSpPr>
            <p:spPr>
              <a:xfrm rot="10800000">
                <a:off x="6485975" y="335465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756B217-2ABD-E0D6-DA03-4F7C77319BDB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3BCA28E-1F98-3CCF-FA0A-992189E5F6CE}"/>
                  </a:ext>
                </a:extLst>
              </p:cNvPr>
              <p:cNvSpPr/>
              <p:nvPr/>
            </p:nvSpPr>
            <p:spPr>
              <a:xfrm rot="10800000">
                <a:off x="6076955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BDFBBE-7EFA-40BD-96BB-2C3CFF960A4B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B1ECCB-344E-33F0-A470-E529AD2900C8}"/>
                  </a:ext>
                </a:extLst>
              </p:cNvPr>
              <p:cNvSpPr/>
              <p:nvPr/>
            </p:nvSpPr>
            <p:spPr>
              <a:xfrm rot="10800000">
                <a:off x="5660479" y="335319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DCB084-986C-0EBF-CEED-21ECFB856478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70AC36-8C40-C685-846B-4B4DD789A3AE}"/>
                </a:ext>
              </a:extLst>
            </p:cNvPr>
            <p:cNvSpPr/>
            <p:nvPr/>
          </p:nvSpPr>
          <p:spPr>
            <a:xfrm rot="10800000">
              <a:off x="8125898" y="33560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5CF9F2-6C55-A00F-82F9-307F251E94DA}"/>
                </a:ext>
              </a:extLst>
            </p:cNvPr>
            <p:cNvSpPr/>
            <p:nvPr/>
          </p:nvSpPr>
          <p:spPr>
            <a:xfrm rot="10800000">
              <a:off x="8125898" y="295995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6DE4DED-224A-CFBC-C974-9B22E37C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4" y="1429202"/>
            <a:ext cx="1378132" cy="1515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99" y="132816"/>
            <a:ext cx="1202400" cy="1201990"/>
          </a:xfrm>
          <a:prstGeom prst="rect">
            <a:avLst/>
          </a:prstGeom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795162" y="454013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want to solve 3 x 7 </a:t>
            </a:r>
            <a:r>
              <a:rPr lang="en-US" sz="2800" dirty="0">
                <a:solidFill>
                  <a:schemeClr val="tx1"/>
                </a:solidFill>
              </a:rPr>
              <a:t>using the ‘double and one more group’ strategy.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Can you help?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4F2BD14-E0CE-3873-384B-8E3BF1F44DFA}"/>
              </a:ext>
            </a:extLst>
          </p:cNvPr>
          <p:cNvSpPr/>
          <p:nvPr/>
        </p:nvSpPr>
        <p:spPr>
          <a:xfrm>
            <a:off x="2843574" y="455528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Great! What do I need to do first?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17D5D6D-F069-9AC9-FF31-05335033C8BB}"/>
              </a:ext>
            </a:extLst>
          </p:cNvPr>
          <p:cNvSpPr/>
          <p:nvPr/>
        </p:nvSpPr>
        <p:spPr>
          <a:xfrm>
            <a:off x="2819368" y="442099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do I do next?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55F0F0-6025-FE16-545A-CBA253A79948}"/>
              </a:ext>
            </a:extLst>
          </p:cNvPr>
          <p:cNvSpPr/>
          <p:nvPr/>
        </p:nvSpPr>
        <p:spPr>
          <a:xfrm>
            <a:off x="2610471" y="288144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+</a:t>
            </a:r>
          </a:p>
          <a:p>
            <a:pPr algn="ctr"/>
            <a:endParaRPr lang="en-GB" sz="3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F6AC9C-DFB5-EA79-7DE5-E39D1C8EE2FF}"/>
              </a:ext>
            </a:extLst>
          </p:cNvPr>
          <p:cNvSpPr/>
          <p:nvPr/>
        </p:nvSpPr>
        <p:spPr>
          <a:xfrm>
            <a:off x="3316179" y="4295412"/>
            <a:ext cx="665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>
                <a:cs typeface="Arial" panose="020B0604020202020204" pitchFamily="34" charset="0"/>
              </a:rPr>
              <a:t>+</a:t>
            </a:r>
            <a:r>
              <a:rPr lang="en-GB" sz="3200" dirty="0">
                <a:cs typeface="Arial" panose="020B0604020202020204" pitchFamily="34" charset="0"/>
              </a:rPr>
              <a:t>   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more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EB14E8-9989-13B0-F5DC-0FD0CBED2E58}"/>
              </a:ext>
            </a:extLst>
          </p:cNvPr>
          <p:cNvSpPr/>
          <p:nvPr/>
        </p:nvSpPr>
        <p:spPr>
          <a:xfrm>
            <a:off x="7054388" y="4400487"/>
            <a:ext cx="2625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endParaRPr lang="en-US" sz="32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D353A9-9228-F6F8-29BD-3BC3F7FEAAF1}"/>
              </a:ext>
            </a:extLst>
          </p:cNvPr>
          <p:cNvGrpSpPr/>
          <p:nvPr/>
        </p:nvGrpSpPr>
        <p:grpSpPr>
          <a:xfrm>
            <a:off x="2542318" y="2921932"/>
            <a:ext cx="1062216" cy="945924"/>
            <a:chOff x="2542318" y="2921932"/>
            <a:chExt cx="1062216" cy="9459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7A89C9-07E4-2F9E-4029-EF0555282BDC}"/>
                </a:ext>
              </a:extLst>
            </p:cNvPr>
            <p:cNvGrpSpPr/>
            <p:nvPr/>
          </p:nvGrpSpPr>
          <p:grpSpPr>
            <a:xfrm>
              <a:off x="2542318" y="2921932"/>
              <a:ext cx="659466" cy="943998"/>
              <a:chOff x="2948251" y="3175466"/>
              <a:chExt cx="659466" cy="94399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E1A9C09-9AB9-2A3B-5E22-4792812E8F70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13" name="Picture 1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0AD7CC0-5692-C2C7-0385-8684CC64A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8C43092-E0AF-F4E2-4D20-F893BB282D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BBC1F65-3875-03A7-BEDF-6B16C964E7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87404C-63DA-B714-4EF6-B886EBEEEB39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24" name="Picture 2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E0964092-9732-CA55-FB9D-441D05199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559A1ADF-58BF-BD4D-C346-580004D4A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95C840E5-704C-2D15-D005-FC5EE1AF2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EE794E8-500C-4528-DA94-1C22BB4DB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001" y="3614323"/>
              <a:ext cx="253533" cy="25353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1BBE29-96FB-36A2-4317-F21442E5A153}"/>
              </a:ext>
            </a:extLst>
          </p:cNvPr>
          <p:cNvGrpSpPr/>
          <p:nvPr/>
        </p:nvGrpSpPr>
        <p:grpSpPr>
          <a:xfrm>
            <a:off x="4633630" y="2921931"/>
            <a:ext cx="1078220" cy="945925"/>
            <a:chOff x="4633630" y="2921931"/>
            <a:chExt cx="1078220" cy="94592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45B1C8-F351-4053-153E-3EB7FC6D9B6B}"/>
                </a:ext>
              </a:extLst>
            </p:cNvPr>
            <p:cNvGrpSpPr/>
            <p:nvPr/>
          </p:nvGrpSpPr>
          <p:grpSpPr>
            <a:xfrm>
              <a:off x="4633630" y="2921931"/>
              <a:ext cx="659466" cy="943998"/>
              <a:chOff x="2948251" y="3175466"/>
              <a:chExt cx="659466" cy="94399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CCCAB25-73D8-0525-DCDC-AC5CB6643942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41" name="Picture 4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C43867EC-6712-ED9B-BE3E-78C2454E4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F5A4A888-E887-70F3-96FD-D9825278D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B6F77BC-6DA6-211E-35F3-E1FF37A40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ACD5C40-AFDF-2332-2A90-1B2B86302057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35" name="Picture 3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6FBBE898-64C7-1A89-E23D-C559A2BF6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8E644329-B4E4-043B-FDB9-83D5E2BC80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6EB8241-C834-87C5-3F53-FF53B30D1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Picture 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398B5D4-4A52-57B7-CF0A-2B42F2162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8317" y="3614323"/>
              <a:ext cx="253533" cy="25353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16A0846-FAF1-B5EF-FFD9-70F43457FE82}"/>
              </a:ext>
            </a:extLst>
          </p:cNvPr>
          <p:cNvGrpSpPr/>
          <p:nvPr/>
        </p:nvGrpSpPr>
        <p:grpSpPr>
          <a:xfrm>
            <a:off x="4982984" y="2894873"/>
            <a:ext cx="3283998" cy="1323439"/>
            <a:chOff x="4982984" y="2894873"/>
            <a:chExt cx="3283998" cy="132343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C93FAE-1D97-0603-0C84-9E3FC96D838F}"/>
                </a:ext>
              </a:extLst>
            </p:cNvPr>
            <p:cNvSpPr/>
            <p:nvPr/>
          </p:nvSpPr>
          <p:spPr>
            <a:xfrm>
              <a:off x="4982984" y="2894873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+</a:t>
              </a:r>
            </a:p>
            <a:p>
              <a:pPr algn="ctr"/>
              <a:endParaRPr lang="en-GB" sz="32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1D1A30-BE48-7530-2F48-46F552A9BA16}"/>
                </a:ext>
              </a:extLst>
            </p:cNvPr>
            <p:cNvGrpSpPr/>
            <p:nvPr/>
          </p:nvGrpSpPr>
          <p:grpSpPr>
            <a:xfrm>
              <a:off x="7188762" y="2948848"/>
              <a:ext cx="1078220" cy="945925"/>
              <a:chOff x="4399950" y="2921931"/>
              <a:chExt cx="1078220" cy="9459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E7E6A33-7A34-C264-15F9-8BD87B02E1C3}"/>
                  </a:ext>
                </a:extLst>
              </p:cNvPr>
              <p:cNvGrpSpPr/>
              <p:nvPr/>
            </p:nvGrpSpPr>
            <p:grpSpPr>
              <a:xfrm>
                <a:off x="4399950" y="2921931"/>
                <a:ext cx="659466" cy="943998"/>
                <a:chOff x="2714571" y="3175466"/>
                <a:chExt cx="659466" cy="943998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2AE4495-7D77-1FA8-B9C2-A99E3E971364}"/>
                    </a:ext>
                  </a:extLst>
                </p:cNvPr>
                <p:cNvGrpSpPr/>
                <p:nvPr/>
              </p:nvGrpSpPr>
              <p:grpSpPr>
                <a:xfrm>
                  <a:off x="2714571" y="3175467"/>
                  <a:ext cx="253533" cy="943997"/>
                  <a:chOff x="2714571" y="3175467"/>
                  <a:chExt cx="253533" cy="943997"/>
                </a:xfrm>
              </p:grpSpPr>
              <p:pic>
                <p:nvPicPr>
                  <p:cNvPr id="30" name="Picture 29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490C967D-22DF-A7C9-182E-CBB755BC7F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A9FA0D6C-28F4-641E-494A-B0153A8A5D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754B183F-B9DE-4885-CD04-F47E286DBA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CA00A3F-2C08-01E7-22B5-A0BB62B774AE}"/>
                    </a:ext>
                  </a:extLst>
                </p:cNvPr>
                <p:cNvGrpSpPr/>
                <p:nvPr/>
              </p:nvGrpSpPr>
              <p:grpSpPr>
                <a:xfrm>
                  <a:off x="3120504" y="3175466"/>
                  <a:ext cx="253533" cy="943997"/>
                  <a:chOff x="2714571" y="3175467"/>
                  <a:chExt cx="253533" cy="943997"/>
                </a:xfrm>
              </p:grpSpPr>
              <p:pic>
                <p:nvPicPr>
                  <p:cNvPr id="18" name="Picture 17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00E45ECF-350F-786F-1E32-2920D4EE34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F316EBE6-897D-45D8-630D-4549610B81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470E6BCF-5E05-C792-EF71-72718E1925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1457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5" name="Picture 14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3E650A62-A52B-1F9B-84B4-B3E17F647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4637" y="3614323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791507-6F81-1DA0-4FDC-7F4C169BBD00}"/>
              </a:ext>
            </a:extLst>
          </p:cNvPr>
          <p:cNvGrpSpPr/>
          <p:nvPr/>
        </p:nvGrpSpPr>
        <p:grpSpPr>
          <a:xfrm>
            <a:off x="837841" y="3923265"/>
            <a:ext cx="6655600" cy="2651702"/>
            <a:chOff x="837841" y="3923265"/>
            <a:chExt cx="6655600" cy="265170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E8A9A14-DA3C-C41A-1A4D-DFC09B0055BA}"/>
                </a:ext>
              </a:extLst>
            </p:cNvPr>
            <p:cNvGrpSpPr/>
            <p:nvPr/>
          </p:nvGrpSpPr>
          <p:grpSpPr>
            <a:xfrm>
              <a:off x="837841" y="3923265"/>
              <a:ext cx="6655600" cy="1055186"/>
              <a:chOff x="837841" y="3923265"/>
              <a:chExt cx="6655600" cy="105518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13D929-D144-511E-2B59-75057D75173C}"/>
                  </a:ext>
                </a:extLst>
              </p:cNvPr>
              <p:cNvSpPr/>
              <p:nvPr/>
            </p:nvSpPr>
            <p:spPr>
              <a:xfrm>
                <a:off x="837841" y="4393676"/>
                <a:ext cx="665560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Double 7</a:t>
                </a:r>
              </a:p>
            </p:txBody>
          </p:sp>
          <p:sp>
            <p:nvSpPr>
              <p:cNvPr id="78" name="Left Brace 77">
                <a:extLst>
                  <a:ext uri="{FF2B5EF4-FFF2-40B4-BE49-F238E27FC236}">
                    <a16:creationId xmlns:a16="http://schemas.microsoft.com/office/drawing/2014/main" id="{E5649456-C1AF-EDC3-F39D-5F5A266823D3}"/>
                  </a:ext>
                </a:extLst>
              </p:cNvPr>
              <p:cNvSpPr/>
              <p:nvPr/>
            </p:nvSpPr>
            <p:spPr>
              <a:xfrm rot="16200000">
                <a:off x="3866561" y="2517959"/>
                <a:ext cx="559179" cy="336979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2E82870-0FFE-EBBA-63D9-EC67483CB463}"/>
                </a:ext>
              </a:extLst>
            </p:cNvPr>
            <p:cNvGrpSpPr/>
            <p:nvPr/>
          </p:nvGrpSpPr>
          <p:grpSpPr>
            <a:xfrm>
              <a:off x="3761874" y="5144778"/>
              <a:ext cx="1209232" cy="1430189"/>
              <a:chOff x="3761874" y="5144778"/>
              <a:chExt cx="1209232" cy="143018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3A89C0E-F5EB-FCAA-1FCA-604103901881}"/>
                  </a:ext>
                </a:extLst>
              </p:cNvPr>
              <p:cNvGrpSpPr/>
              <p:nvPr/>
            </p:nvGrpSpPr>
            <p:grpSpPr>
              <a:xfrm>
                <a:off x="3761874" y="5144778"/>
                <a:ext cx="848509" cy="1430189"/>
                <a:chOff x="1008842" y="4889495"/>
                <a:chExt cx="848509" cy="1430189"/>
              </a:xfrm>
            </p:grpSpPr>
            <p:pic>
              <p:nvPicPr>
                <p:cNvPr id="12" name="Picture 1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F01264B8-7F92-C6C8-DC14-A11D250ABF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9151" t="10309" r="40209" b="7928"/>
                <a:stretch/>
              </p:blipFill>
              <p:spPr>
                <a:xfrm>
                  <a:off x="1008842" y="4889495"/>
                  <a:ext cx="361019" cy="1430189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C063D129-8A0C-3881-9053-298207B8AA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3818" y="5175265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2D45E04-906A-5284-DA40-020B81FB4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3818" y="5523403"/>
                  <a:ext cx="253533" cy="253533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23B3F2BE-F837-CEBD-1E6D-84ED1270B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7573" y="543319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40" name="Picture 39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16E737CC-AE6D-3614-3F67-0B76C49C8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7573" y="5781337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BB928B-C83E-4A70-D7E7-AF74802A3143}"/>
              </a:ext>
            </a:extLst>
          </p:cNvPr>
          <p:cNvGrpSpPr/>
          <p:nvPr/>
        </p:nvGrpSpPr>
        <p:grpSpPr>
          <a:xfrm>
            <a:off x="2669084" y="4973287"/>
            <a:ext cx="4561311" cy="1618778"/>
            <a:chOff x="-2326640" y="4648517"/>
            <a:chExt cx="4561311" cy="161877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960FB6F-2546-EC0E-EA8B-8932DA5CAC54}"/>
                </a:ext>
              </a:extLst>
            </p:cNvPr>
            <p:cNvSpPr/>
            <p:nvPr/>
          </p:nvSpPr>
          <p:spPr>
            <a:xfrm>
              <a:off x="-2326640" y="4648517"/>
              <a:ext cx="4561311" cy="1618778"/>
            </a:xfrm>
            <a:prstGeom prst="rect">
              <a:avLst/>
            </a:prstGeom>
            <a:solidFill>
              <a:srgbClr val="EBF1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F0BC745-3E70-7CC2-3C4B-C97B61142BCD}"/>
                </a:ext>
              </a:extLst>
            </p:cNvPr>
            <p:cNvGrpSpPr/>
            <p:nvPr/>
          </p:nvGrpSpPr>
          <p:grpSpPr>
            <a:xfrm>
              <a:off x="462416" y="4767100"/>
              <a:ext cx="1027805" cy="1430189"/>
              <a:chOff x="599686" y="4842219"/>
              <a:chExt cx="1027805" cy="1430189"/>
            </a:xfrm>
          </p:grpSpPr>
          <p:pic>
            <p:nvPicPr>
              <p:cNvPr id="55" name="Picture 5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A700F5F-275C-1272-E3F5-5801CEA229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599686" y="4842219"/>
                <a:ext cx="361019" cy="1430189"/>
              </a:xfrm>
              <a:prstGeom prst="rect">
                <a:avLst/>
              </a:prstGeom>
            </p:spPr>
          </p:pic>
          <p:pic>
            <p:nvPicPr>
              <p:cNvPr id="56" name="Picture 5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A711378-C79D-AAFC-8B21-15266ECCB9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905546" y="4842219"/>
                <a:ext cx="361019" cy="1430189"/>
              </a:xfrm>
              <a:prstGeom prst="rect">
                <a:avLst/>
              </a:prstGeom>
            </p:spPr>
          </p:pic>
          <p:pic>
            <p:nvPicPr>
              <p:cNvPr id="57" name="Picture 56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48C95E26-3647-AD73-6717-1789FF14B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3958" y="5448862"/>
                <a:ext cx="253533" cy="2535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0399 0.34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  <p:bldP spid="6" grpId="1" animBg="1"/>
      <p:bldP spid="9" grpId="0" animBg="1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09432"/>
              </p:ext>
            </p:extLst>
          </p:nvPr>
        </p:nvGraphicFramePr>
        <p:xfrm>
          <a:off x="206479" y="2129703"/>
          <a:ext cx="8482790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41395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241395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B262B-1E5F-669C-639B-237DF9B60148}"/>
              </a:ext>
            </a:extLst>
          </p:cNvPr>
          <p:cNvSpPr/>
          <p:nvPr/>
        </p:nvSpPr>
        <p:spPr>
          <a:xfrm>
            <a:off x="2119573" y="988812"/>
            <a:ext cx="471279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Show 3 different way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of solving 3 x 7</a:t>
            </a:r>
            <a:endParaRPr lang="en-US" sz="28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01970194-C3C4-AE2C-E653-42F336064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57304"/>
              </p:ext>
            </p:extLst>
          </p:nvPr>
        </p:nvGraphicFramePr>
        <p:xfrm>
          <a:off x="1524000" y="4285301"/>
          <a:ext cx="6096000" cy="205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88868763"/>
                    </a:ext>
                  </a:extLst>
                </a:gridCol>
              </a:tblGrid>
              <a:tr h="205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50239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6107FD90-5DB4-4DB9-11FA-E82CA069D694}"/>
              </a:ext>
            </a:extLst>
          </p:cNvPr>
          <p:cNvSpPr/>
          <p:nvPr/>
        </p:nvSpPr>
        <p:spPr>
          <a:xfrm>
            <a:off x="1257850" y="668342"/>
            <a:ext cx="6725423" cy="1384995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you have a different strategy? </a:t>
            </a:r>
          </a:p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strategy do you prefer? Why?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2B0062F-6AC7-DC6A-A743-58DAE917E626}"/>
              </a:ext>
            </a:extLst>
          </p:cNvPr>
          <p:cNvGrpSpPr/>
          <p:nvPr/>
        </p:nvGrpSpPr>
        <p:grpSpPr>
          <a:xfrm>
            <a:off x="-92232" y="2284073"/>
            <a:ext cx="8996740" cy="4079140"/>
            <a:chOff x="-92232" y="2284073"/>
            <a:chExt cx="8996740" cy="407914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C4D0F94-6810-8810-6E50-FB2E0EB1EF9D}"/>
                </a:ext>
              </a:extLst>
            </p:cNvPr>
            <p:cNvGrpSpPr/>
            <p:nvPr/>
          </p:nvGrpSpPr>
          <p:grpSpPr>
            <a:xfrm>
              <a:off x="225281" y="2880215"/>
              <a:ext cx="4284109" cy="1415681"/>
              <a:chOff x="2772849" y="2374487"/>
              <a:chExt cx="4284109" cy="141568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86A2CC-9D9F-84D2-86A1-771DD6AFC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4084" y="3342215"/>
                <a:ext cx="4103720" cy="832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A79AEB30-BE73-8066-B885-4A5173A8F3C3}"/>
                  </a:ext>
                </a:extLst>
              </p:cNvPr>
              <p:cNvSpPr/>
              <p:nvPr/>
            </p:nvSpPr>
            <p:spPr>
              <a:xfrm flipH="1">
                <a:off x="2863159" y="2830823"/>
                <a:ext cx="1256035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816122-C1F5-B269-AC82-EFCA315FDEFE}"/>
                  </a:ext>
                </a:extLst>
              </p:cNvPr>
              <p:cNvSpPr txBox="1"/>
              <p:nvPr/>
            </p:nvSpPr>
            <p:spPr>
              <a:xfrm>
                <a:off x="2772849" y="3328503"/>
                <a:ext cx="393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0</a:t>
                </a:r>
                <a:endParaRPr lang="en-GB" sz="24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EFEBDA-309F-D6ED-48E3-4414439F323C}"/>
                  </a:ext>
                </a:extLst>
              </p:cNvPr>
              <p:cNvSpPr txBox="1"/>
              <p:nvPr/>
            </p:nvSpPr>
            <p:spPr>
              <a:xfrm>
                <a:off x="3953422" y="3328503"/>
                <a:ext cx="393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7</a:t>
                </a:r>
                <a:endParaRPr lang="en-GB" sz="2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C37FA8-349A-109C-ACAF-17DF67FEB3D8}"/>
                  </a:ext>
                </a:extLst>
              </p:cNvPr>
              <p:cNvSpPr txBox="1"/>
              <p:nvPr/>
            </p:nvSpPr>
            <p:spPr>
              <a:xfrm>
                <a:off x="5133995" y="3328503"/>
                <a:ext cx="501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14</a:t>
                </a:r>
                <a:endParaRPr lang="en-GB" sz="24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588AC0-BE5C-6F05-F92E-B885B81A5848}"/>
                  </a:ext>
                </a:extLst>
              </p:cNvPr>
              <p:cNvSpPr txBox="1"/>
              <p:nvPr/>
            </p:nvSpPr>
            <p:spPr>
              <a:xfrm>
                <a:off x="6423497" y="3328503"/>
                <a:ext cx="633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21</a:t>
                </a:r>
                <a:endParaRPr lang="en-GB" sz="24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FD8663-C832-0149-4F49-F1FE9FF44DB8}"/>
                  </a:ext>
                </a:extLst>
              </p:cNvPr>
              <p:cNvSpPr txBox="1"/>
              <p:nvPr/>
            </p:nvSpPr>
            <p:spPr>
              <a:xfrm>
                <a:off x="3287955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+7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8F9164-B71C-C4E9-4EDB-729323D2E3B8}"/>
                  </a:ext>
                </a:extLst>
              </p:cNvPr>
              <p:cNvSpPr txBox="1"/>
              <p:nvPr/>
            </p:nvSpPr>
            <p:spPr>
              <a:xfrm>
                <a:off x="4498203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A9152E-EEFB-56F6-9973-FA57677FFEC8}"/>
                  </a:ext>
                </a:extLst>
              </p:cNvPr>
              <p:cNvSpPr txBox="1"/>
              <p:nvPr/>
            </p:nvSpPr>
            <p:spPr>
              <a:xfrm>
                <a:off x="5708450" y="2374487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+7</a:t>
                </a:r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748FEB87-9B39-D256-FF28-3EB523B29BE6}"/>
                  </a:ext>
                </a:extLst>
              </p:cNvPr>
              <p:cNvSpPr/>
              <p:nvPr/>
            </p:nvSpPr>
            <p:spPr>
              <a:xfrm flipH="1">
                <a:off x="4115956" y="2830823"/>
                <a:ext cx="1256035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00C1FD9E-6078-C29A-6E9F-40FF7A960678}"/>
                  </a:ext>
                </a:extLst>
              </p:cNvPr>
              <p:cNvSpPr/>
              <p:nvPr/>
            </p:nvSpPr>
            <p:spPr>
              <a:xfrm flipH="1">
                <a:off x="5379803" y="2828506"/>
                <a:ext cx="1352613" cy="838201"/>
              </a:xfrm>
              <a:prstGeom prst="arc">
                <a:avLst>
                  <a:gd name="adj1" fmla="val 10699874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C209C24-BE77-9B6F-62F2-C687A32DD4EA}"/>
                </a:ext>
              </a:extLst>
            </p:cNvPr>
            <p:cNvSpPr/>
            <p:nvPr/>
          </p:nvSpPr>
          <p:spPr>
            <a:xfrm>
              <a:off x="-92232" y="2284073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Skip count in 7s, three times</a:t>
              </a:r>
              <a:endParaRPr lang="en-US" sz="2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24F6E3-663D-4AC0-516F-A0EBC927E9C7}"/>
                </a:ext>
              </a:extLst>
            </p:cNvPr>
            <p:cNvSpPr/>
            <p:nvPr/>
          </p:nvSpPr>
          <p:spPr>
            <a:xfrm>
              <a:off x="2152993" y="4530622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Skip count in 3s, seven times</a:t>
              </a:r>
              <a:endParaRPr lang="en-US" sz="2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4ABDF84-2C6F-AE89-092A-63C5F6C72545}"/>
                </a:ext>
              </a:extLst>
            </p:cNvPr>
            <p:cNvSpPr/>
            <p:nvPr/>
          </p:nvSpPr>
          <p:spPr>
            <a:xfrm>
              <a:off x="4154621" y="3265224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x 7 = 2 x 7 + 7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7B98292-2F79-A3D3-34D3-B1312D8773FA}"/>
                </a:ext>
              </a:extLst>
            </p:cNvPr>
            <p:cNvSpPr/>
            <p:nvPr/>
          </p:nvSpPr>
          <p:spPr>
            <a:xfrm>
              <a:off x="4191714" y="2307286"/>
              <a:ext cx="47127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Double + one more </a:t>
              </a:r>
            </a:p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group strategy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4CF99C-14F4-5D7D-5AFC-ABB74210D129}"/>
                </a:ext>
              </a:extLst>
            </p:cNvPr>
            <p:cNvGrpSpPr/>
            <p:nvPr/>
          </p:nvGrpSpPr>
          <p:grpSpPr>
            <a:xfrm>
              <a:off x="2203150" y="5029587"/>
              <a:ext cx="5144719" cy="1333626"/>
              <a:chOff x="3339881" y="3591666"/>
              <a:chExt cx="5144719" cy="1333626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ADD5EE9-131A-D25E-2A4F-F41B675C71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6654" y="4459884"/>
                <a:ext cx="4941892" cy="480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BE2D9F9F-164E-9D9B-F405-3CACF64670F5}"/>
                  </a:ext>
                </a:extLst>
              </p:cNvPr>
              <p:cNvSpPr/>
              <p:nvPr/>
            </p:nvSpPr>
            <p:spPr>
              <a:xfrm flipH="1">
                <a:off x="3504124" y="4024135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FB704B-3BCF-7A80-5DAF-C00F307AC667}"/>
                  </a:ext>
                </a:extLst>
              </p:cNvPr>
              <p:cNvSpPr txBox="1"/>
              <p:nvPr/>
            </p:nvSpPr>
            <p:spPr>
              <a:xfrm>
                <a:off x="3339881" y="4463627"/>
                <a:ext cx="419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0</a:t>
                </a:r>
                <a:endParaRPr lang="en-GB" sz="24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CB237B-60B0-392B-E00A-72EAB4DC3118}"/>
                  </a:ext>
                </a:extLst>
              </p:cNvPr>
              <p:cNvSpPr txBox="1"/>
              <p:nvPr/>
            </p:nvSpPr>
            <p:spPr>
              <a:xfrm>
                <a:off x="4011297" y="4463627"/>
                <a:ext cx="419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  <a:endParaRPr lang="en-GB" sz="2400" dirty="0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3D926265-92F2-6649-D3E6-E2A7F91A3A36}"/>
                  </a:ext>
                </a:extLst>
              </p:cNvPr>
              <p:cNvSpPr/>
              <p:nvPr/>
            </p:nvSpPr>
            <p:spPr>
              <a:xfrm flipH="1">
                <a:off x="4179053" y="4025103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4ED3A8-D3E4-B640-AE0D-F4AAEA1199C4}"/>
                  </a:ext>
                </a:extLst>
              </p:cNvPr>
              <p:cNvSpPr txBox="1"/>
              <p:nvPr/>
            </p:nvSpPr>
            <p:spPr>
              <a:xfrm>
                <a:off x="4686226" y="4463627"/>
                <a:ext cx="419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6</a:t>
                </a:r>
                <a:endParaRPr lang="en-GB" sz="2400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0B89C75-6580-2E4D-B4E5-F106BA6039DC}"/>
                  </a:ext>
                </a:extLst>
              </p:cNvPr>
              <p:cNvSpPr/>
              <p:nvPr/>
            </p:nvSpPr>
            <p:spPr>
              <a:xfrm flipH="1">
                <a:off x="4848982" y="4014797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A7E0DC-D6C4-419C-3515-BB700EE4E8FA}"/>
                  </a:ext>
                </a:extLst>
              </p:cNvPr>
              <p:cNvSpPr txBox="1"/>
              <p:nvPr/>
            </p:nvSpPr>
            <p:spPr>
              <a:xfrm>
                <a:off x="5334791" y="4463627"/>
                <a:ext cx="419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9</a:t>
                </a:r>
                <a:endParaRPr lang="en-GB" sz="2400" dirty="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A886A43-FEB5-9914-ED5F-66DDFF31C2E8}"/>
                  </a:ext>
                </a:extLst>
              </p:cNvPr>
              <p:cNvSpPr/>
              <p:nvPr/>
            </p:nvSpPr>
            <p:spPr>
              <a:xfrm flipH="1">
                <a:off x="5527139" y="4014797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0E3382-1B5C-78E3-A228-8CE8F90AA833}"/>
                  </a:ext>
                </a:extLst>
              </p:cNvPr>
              <p:cNvSpPr txBox="1"/>
              <p:nvPr/>
            </p:nvSpPr>
            <p:spPr>
              <a:xfrm>
                <a:off x="6012948" y="4463627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12</a:t>
                </a:r>
                <a:endParaRPr lang="en-GB" sz="24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EC03F9-28BF-BC42-BD3D-B7385EB95979}"/>
                  </a:ext>
                </a:extLst>
              </p:cNvPr>
              <p:cNvSpPr txBox="1"/>
              <p:nvPr/>
            </p:nvSpPr>
            <p:spPr>
              <a:xfrm>
                <a:off x="3550921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A1D726-4734-38B0-FDF4-73DD5948897C}"/>
                  </a:ext>
                </a:extLst>
              </p:cNvPr>
              <p:cNvSpPr txBox="1"/>
              <p:nvPr/>
            </p:nvSpPr>
            <p:spPr>
              <a:xfrm>
                <a:off x="4231972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AA1941-4710-0AED-4EC3-6BDDE172B76E}"/>
                  </a:ext>
                </a:extLst>
              </p:cNvPr>
              <p:cNvSpPr txBox="1"/>
              <p:nvPr/>
            </p:nvSpPr>
            <p:spPr>
              <a:xfrm>
                <a:off x="4913023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6135F-A8F4-6DB8-C430-9FAB27246D5C}"/>
                  </a:ext>
                </a:extLst>
              </p:cNvPr>
              <p:cNvSpPr txBox="1"/>
              <p:nvPr/>
            </p:nvSpPr>
            <p:spPr>
              <a:xfrm>
                <a:off x="5594075" y="3606154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8567D3-A015-9855-FAEE-B6C299F9CFB2}"/>
                  </a:ext>
                </a:extLst>
              </p:cNvPr>
              <p:cNvSpPr txBox="1"/>
              <p:nvPr/>
            </p:nvSpPr>
            <p:spPr>
              <a:xfrm>
                <a:off x="6658402" y="4463627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15</a:t>
                </a:r>
                <a:endParaRPr lang="en-GB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DEE120-765A-D67E-E420-1038818B220E}"/>
                  </a:ext>
                </a:extLst>
              </p:cNvPr>
              <p:cNvSpPr txBox="1"/>
              <p:nvPr/>
            </p:nvSpPr>
            <p:spPr>
              <a:xfrm>
                <a:off x="7203523" y="4463627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18</a:t>
                </a:r>
                <a:endParaRPr lang="en-GB" sz="2400" dirty="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C8A4878B-738C-1B6E-AE77-86B8313F76D5}"/>
                  </a:ext>
                </a:extLst>
              </p:cNvPr>
              <p:cNvSpPr/>
              <p:nvPr/>
            </p:nvSpPr>
            <p:spPr>
              <a:xfrm flipH="1">
                <a:off x="6188226" y="4016977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3C675BE2-D934-84CB-6B1C-A30755FC7B1A}"/>
                  </a:ext>
                </a:extLst>
              </p:cNvPr>
              <p:cNvSpPr/>
              <p:nvPr/>
            </p:nvSpPr>
            <p:spPr>
              <a:xfrm flipH="1">
                <a:off x="6843429" y="4014796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0A8C6-13F9-A321-1D98-112BC76CA595}"/>
                  </a:ext>
                </a:extLst>
              </p:cNvPr>
              <p:cNvSpPr txBox="1"/>
              <p:nvPr/>
            </p:nvSpPr>
            <p:spPr>
              <a:xfrm>
                <a:off x="6249278" y="3616886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4E047F-A2E7-3657-EB29-91311831197F}"/>
                  </a:ext>
                </a:extLst>
              </p:cNvPr>
              <p:cNvSpPr txBox="1"/>
              <p:nvPr/>
            </p:nvSpPr>
            <p:spPr>
              <a:xfrm>
                <a:off x="6900616" y="3613301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589A8F0D-135C-E6F7-9410-728DB15AF8A3}"/>
                  </a:ext>
                </a:extLst>
              </p:cNvPr>
              <p:cNvSpPr/>
              <p:nvPr/>
            </p:nvSpPr>
            <p:spPr>
              <a:xfrm flipH="1">
                <a:off x="7507308" y="3996335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1B3855-9D1E-D5FF-F132-0092EAF98D2B}"/>
                  </a:ext>
                </a:extLst>
              </p:cNvPr>
              <p:cNvSpPr txBox="1"/>
              <p:nvPr/>
            </p:nvSpPr>
            <p:spPr>
              <a:xfrm>
                <a:off x="7550566" y="3591666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B3D616-5B2A-4A01-25A0-146216B41DA3}"/>
                  </a:ext>
                </a:extLst>
              </p:cNvPr>
              <p:cNvSpPr txBox="1"/>
              <p:nvPr/>
            </p:nvSpPr>
            <p:spPr>
              <a:xfrm>
                <a:off x="7948709" y="4463627"/>
                <a:ext cx="535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21</a:t>
                </a:r>
                <a:endParaRPr lang="en-GB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A57D3D3-F93B-1E45-2288-1A0994D7E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789472"/>
            <a:ext cx="2732058" cy="300375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E42F0D5-C305-28EE-0180-AA5EF7A78C48}"/>
              </a:ext>
            </a:extLst>
          </p:cNvPr>
          <p:cNvSpPr/>
          <p:nvPr/>
        </p:nvSpPr>
        <p:spPr>
          <a:xfrm>
            <a:off x="3215148" y="1877961"/>
            <a:ext cx="4925962" cy="1779639"/>
          </a:xfrm>
          <a:prstGeom prst="wedgeRoundRectCallout">
            <a:avLst>
              <a:gd name="adj1" fmla="val -75027"/>
              <a:gd name="adj2" fmla="val 1553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100848" y="239604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0850" y="4053140"/>
            <a:ext cx="6494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False: </a:t>
            </a:r>
            <a:r>
              <a:rPr lang="en-GB" sz="4800" b="1" dirty="0"/>
              <a:t>What mistake </a:t>
            </a:r>
          </a:p>
          <a:p>
            <a:pPr algn="ctr"/>
            <a:r>
              <a:rPr lang="en-GB" sz="4800" b="1" dirty="0"/>
              <a:t>did Novice make?</a:t>
            </a:r>
            <a:endParaRPr lang="en-GB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CCCDB-C9DF-DEEB-E367-812949499CEF}"/>
              </a:ext>
            </a:extLst>
          </p:cNvPr>
          <p:cNvSpPr/>
          <p:nvPr/>
        </p:nvSpPr>
        <p:spPr>
          <a:xfrm>
            <a:off x="3312246" y="2225122"/>
            <a:ext cx="5143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3 x 7 = 2 x 7 + 3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</TotalTime>
  <Words>261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2026-01-20T12:20:43Z</dcterms:modified>
  <cp:category/>
</cp:coreProperties>
</file>