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58" r:id="rId4"/>
    <p:sldId id="276" r:id="rId5"/>
    <p:sldId id="274" r:id="rId6"/>
    <p:sldId id="27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253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763484" y="990545"/>
            <a:ext cx="649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8 x 3 table</a:t>
            </a:r>
          </a:p>
          <a:p>
            <a:pPr algn="ctr"/>
            <a:r>
              <a:rPr lang="en-GB" sz="5400" dirty="0"/>
              <a:t>(Using skip counting)</a:t>
            </a:r>
          </a:p>
        </p:txBody>
      </p:sp>
      <p:pic>
        <p:nvPicPr>
          <p:cNvPr id="6" name="Picture 5" descr="Cartoon purple cylinder with arms and legs holding a paper&#10;&#10;AI-generated content may be incorrect.">
            <a:extLst>
              <a:ext uri="{FF2B5EF4-FFF2-40B4-BE49-F238E27FC236}">
                <a16:creationId xmlns:a16="http://schemas.microsoft.com/office/drawing/2014/main" id="{710C9701-3769-4AFF-AF12-0A2DC2D9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69" y="1857458"/>
            <a:ext cx="3986498" cy="431603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59776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B37610EF-54DF-A714-8D7E-2DA1F10D4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984" y="-233445"/>
            <a:ext cx="1869427" cy="1869427"/>
          </a:xfrm>
          <a:prstGeom prst="rect">
            <a:avLst/>
          </a:prstGeom>
        </p:spPr>
      </p:pic>
      <p:pic>
        <p:nvPicPr>
          <p:cNvPr id="5" name="Picture 4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84FF14CE-7087-937A-F89D-445D6DB48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905" y="-233445"/>
            <a:ext cx="1869427" cy="1869427"/>
          </a:xfrm>
          <a:prstGeom prst="rect">
            <a:avLst/>
          </a:prstGeom>
        </p:spPr>
      </p:pic>
      <p:pic>
        <p:nvPicPr>
          <p:cNvPr id="6" name="Picture 5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A389AC2B-81A9-2262-57AD-D1C0745CD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826" y="-233445"/>
            <a:ext cx="1869427" cy="1869427"/>
          </a:xfrm>
          <a:prstGeom prst="rect">
            <a:avLst/>
          </a:prstGeom>
        </p:spPr>
      </p:pic>
      <p:pic>
        <p:nvPicPr>
          <p:cNvPr id="7" name="Picture 6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47CA09E8-3CAA-402A-35C1-BF4E87989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746" y="-233445"/>
            <a:ext cx="1869427" cy="1869427"/>
          </a:xfrm>
          <a:prstGeom prst="rect">
            <a:avLst/>
          </a:prstGeom>
        </p:spPr>
      </p:pic>
      <p:pic>
        <p:nvPicPr>
          <p:cNvPr id="8" name="Picture 7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DE5B9859-5747-7B1B-F6E1-1F1B257CB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984" y="963549"/>
            <a:ext cx="1869427" cy="1869427"/>
          </a:xfrm>
          <a:prstGeom prst="rect">
            <a:avLst/>
          </a:prstGeom>
        </p:spPr>
      </p:pic>
      <p:pic>
        <p:nvPicPr>
          <p:cNvPr id="9" name="Picture 8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1C53595C-D007-F1FB-A8C1-963F37666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905" y="963549"/>
            <a:ext cx="1869427" cy="1869427"/>
          </a:xfrm>
          <a:prstGeom prst="rect">
            <a:avLst/>
          </a:prstGeom>
        </p:spPr>
      </p:pic>
      <p:pic>
        <p:nvPicPr>
          <p:cNvPr id="18" name="Picture 17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6D7AF4F4-BF28-E2FB-9444-5C65C9747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826" y="963549"/>
            <a:ext cx="1869427" cy="1869427"/>
          </a:xfrm>
          <a:prstGeom prst="rect">
            <a:avLst/>
          </a:prstGeom>
        </p:spPr>
      </p:pic>
      <p:pic>
        <p:nvPicPr>
          <p:cNvPr id="20" name="Picture 19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2D974236-7143-25EB-496B-F9E346937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746" y="963549"/>
            <a:ext cx="1869427" cy="18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BEB4262-B6B6-7CF4-F5C5-8D8505A27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448" y="0"/>
            <a:ext cx="2497927" cy="2497927"/>
          </a:xfrm>
          <a:prstGeom prst="rect">
            <a:avLst/>
          </a:prstGeom>
        </p:spPr>
      </p:pic>
      <p:pic>
        <p:nvPicPr>
          <p:cNvPr id="4" name="Picture 3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759011F6-5378-84CE-FE46-E54EDDB2A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375" y="39393"/>
            <a:ext cx="2497927" cy="2497927"/>
          </a:xfrm>
          <a:prstGeom prst="rect">
            <a:avLst/>
          </a:prstGeom>
        </p:spPr>
      </p:pic>
      <p:pic>
        <p:nvPicPr>
          <p:cNvPr id="5" name="Picture 4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2109CD02-CC20-7F14-2E61-EB2EB25A7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302" y="51923"/>
            <a:ext cx="2497927" cy="24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8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ED8DE-2313-4423-1A11-B7BE356C8107}"/>
              </a:ext>
            </a:extLst>
          </p:cNvPr>
          <p:cNvSpPr/>
          <p:nvPr/>
        </p:nvSpPr>
        <p:spPr>
          <a:xfrm>
            <a:off x="1490213" y="9849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E2FF40E-E8B9-F943-1D3B-900C531D22F7}"/>
              </a:ext>
            </a:extLst>
          </p:cNvPr>
          <p:cNvGrpSpPr/>
          <p:nvPr/>
        </p:nvGrpSpPr>
        <p:grpSpPr>
          <a:xfrm>
            <a:off x="2678911" y="1252765"/>
            <a:ext cx="1166636" cy="3241895"/>
            <a:chOff x="2678911" y="1252765"/>
            <a:chExt cx="1166636" cy="32418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E167A0-4DFF-5596-8FD1-7EA027D7DA6E}"/>
                </a:ext>
              </a:extLst>
            </p:cNvPr>
            <p:cNvGrpSpPr/>
            <p:nvPr/>
          </p:nvGrpSpPr>
          <p:grpSpPr>
            <a:xfrm>
              <a:off x="2678911" y="1661785"/>
              <a:ext cx="1160608" cy="2416400"/>
              <a:chOff x="2526511" y="1509385"/>
              <a:chExt cx="1160608" cy="24164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6F559C1-D44C-647B-8ADE-C54C5A1FB766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E48835-1E85-91EE-18ED-21EB11C007B1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E21F45A-C9C6-CEE7-A810-A02E20B21A21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F0E7623-5006-051E-63BE-DE755748021B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A494C2E-7F55-E55C-FFFD-727BBA846E5E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5930B12-B0ED-95C9-D042-ABADE9135D45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9F0E0E78-2644-CF86-4CF7-634511F1383A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126C2CA-BCFA-2997-5C99-AA64B0CB9533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7561D0F-654A-13C7-9677-062ABEB7C7A3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3ADF89D-EB71-B3F9-67D9-B76679180D5B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B23A876-83A7-18E4-1F45-FC10721C1CE5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0A93DBA-AC5B-5768-13B9-45EBAB1B83EE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B757BAE-9C23-031B-5D87-8C17B4A3E7D4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43703DB-B081-8470-2A04-F5474A6ADD57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93ABED3-F3DE-AD70-69A6-3A5B5908BA87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C04031F-0249-FDD1-D496-470CEDCAF20F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9929C06-A9F3-009F-D90F-A215C4A7D609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0E98AF3-4CE3-EE1D-C669-CC16C890E990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5E53CFB-3811-3440-3687-07739D903012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9A88AE-4376-0E98-E7F5-5969A04B6B85}"/>
                </a:ext>
              </a:extLst>
            </p:cNvPr>
            <p:cNvGrpSpPr/>
            <p:nvPr/>
          </p:nvGrpSpPr>
          <p:grpSpPr>
            <a:xfrm>
              <a:off x="2678911" y="1252765"/>
              <a:ext cx="1157732" cy="360000"/>
              <a:chOff x="2678911" y="1252765"/>
              <a:chExt cx="1157732" cy="36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77CC317-1165-EF15-20B9-26143E4FF679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FA588C0-14B7-0AA2-EAE8-9B234C3439FA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E4A138E-448E-AEFB-CD62-869EFB83AF57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DF070E-C6E1-F0D7-72F2-6C59A5C36A0D}"/>
                </a:ext>
              </a:extLst>
            </p:cNvPr>
            <p:cNvGrpSpPr/>
            <p:nvPr/>
          </p:nvGrpSpPr>
          <p:grpSpPr>
            <a:xfrm>
              <a:off x="2687815" y="4134660"/>
              <a:ext cx="1157732" cy="360000"/>
              <a:chOff x="2678911" y="1252765"/>
              <a:chExt cx="1157732" cy="360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1457CE9-2C0A-181B-E993-D0B7E90F68FC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9EF05D0-8F84-9BE2-C483-808B06D22784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8DEECED-4A63-0F9F-A10D-35AE2EF17A7A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9DDAA-EEFC-DAAE-F50D-057673EAF946}"/>
              </a:ext>
            </a:extLst>
          </p:cNvPr>
          <p:cNvGrpSpPr/>
          <p:nvPr/>
        </p:nvGrpSpPr>
        <p:grpSpPr>
          <a:xfrm>
            <a:off x="5229694" y="3043973"/>
            <a:ext cx="3231984" cy="1160608"/>
            <a:chOff x="5305894" y="2891573"/>
            <a:chExt cx="3231984" cy="11606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DB4C28-94CA-7052-717E-6CE593E0C37B}"/>
                </a:ext>
              </a:extLst>
            </p:cNvPr>
            <p:cNvGrpSpPr/>
            <p:nvPr/>
          </p:nvGrpSpPr>
          <p:grpSpPr>
            <a:xfrm rot="5400000">
              <a:off x="6138300" y="2059167"/>
              <a:ext cx="1160608" cy="2825420"/>
              <a:chOff x="2526511" y="1100365"/>
              <a:chExt cx="1160608" cy="282542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6F3C4A0-92C5-DDA1-F9DE-5C291AD34451}"/>
                  </a:ext>
                </a:extLst>
              </p:cNvPr>
              <p:cNvGrpSpPr/>
              <p:nvPr/>
            </p:nvGrpSpPr>
            <p:grpSpPr>
              <a:xfrm>
                <a:off x="2526511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0BF3F68-F941-FE4A-D869-083BDB97A72B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6A51047-FDB1-798C-A0EE-88F88AF9B605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57C9DE19-725C-AA07-CF25-4D97EAAFE680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07FD51F-F6C4-36A3-80FE-7E56BFD9C22F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E6F52FD-2ADC-B4BC-6C1E-EB665EB35D14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7C54C70-A772-0C7B-2E90-450D888DF488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375DC65-CECA-31A0-38E8-39950CC7836F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4DDBEFD-89F8-E9B4-06B6-15AA550F4B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5BC272EA-0D80-B64A-1C54-2C8A3B22F0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2F270306-5ACC-2908-F3E8-ACA09E5935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3A6CF5F5-BCC2-4B48-3508-8CD34F5BA4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D7B6E0BE-F5A4-1267-FA9E-FA715253CE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C43BB7B5-F7B2-0B7A-9CB5-25BCD14899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128F642-A82C-DC00-F8F2-7F9B5EE897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B5DE756-60A9-5079-B0A2-CF490A2A69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7007B85-15BE-4EC2-E83D-1AC5232F6F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977C0FE-6ADD-65EC-DD84-4E13027371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B4B5B61A-B38E-187C-A78B-26CA05D043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FCBEA3D8-82CF-3282-40EF-32AC7FFE68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D7C3604-D8A8-E55A-1E07-E87CD14AD49C}"/>
                  </a:ext>
                </a:extLst>
              </p:cNvPr>
              <p:cNvSpPr/>
              <p:nvPr/>
            </p:nvSpPr>
            <p:spPr>
              <a:xfrm rot="5400000">
                <a:off x="3324243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673C4A2-4C62-8F0B-2E33-C86CE7F303DB}"/>
                  </a:ext>
                </a:extLst>
              </p:cNvPr>
              <p:cNvSpPr/>
              <p:nvPr/>
            </p:nvSpPr>
            <p:spPr>
              <a:xfrm rot="5400000">
                <a:off x="2922628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5A4301C-3F8C-0FEB-0C06-1C9795BB742E}"/>
                  </a:ext>
                </a:extLst>
              </p:cNvPr>
              <p:cNvSpPr/>
              <p:nvPr/>
            </p:nvSpPr>
            <p:spPr>
              <a:xfrm rot="5400000">
                <a:off x="2526511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452D3-0CD7-0DF3-8D55-00FE2F39B0E6}"/>
                </a:ext>
              </a:extLst>
            </p:cNvPr>
            <p:cNvGrpSpPr/>
            <p:nvPr/>
          </p:nvGrpSpPr>
          <p:grpSpPr>
            <a:xfrm>
              <a:off x="8177878" y="2891573"/>
              <a:ext cx="360000" cy="1157732"/>
              <a:chOff x="7923714" y="3043973"/>
              <a:chExt cx="360000" cy="11577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3AF9F70-803F-A045-724A-CA8FF071A3F6}"/>
                  </a:ext>
                </a:extLst>
              </p:cNvPr>
              <p:cNvSpPr/>
              <p:nvPr/>
            </p:nvSpPr>
            <p:spPr>
              <a:xfrm rot="10800000">
                <a:off x="7923714" y="38417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0597831-0461-4313-5DC9-81BED054F03C}"/>
                  </a:ext>
                </a:extLst>
              </p:cNvPr>
              <p:cNvSpPr/>
              <p:nvPr/>
            </p:nvSpPr>
            <p:spPr>
              <a:xfrm rot="10800000">
                <a:off x="7923714" y="344009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FAE8165-1B67-09D0-FDF3-B16A852A4B5E}"/>
                  </a:ext>
                </a:extLst>
              </p:cNvPr>
              <p:cNvSpPr/>
              <p:nvPr/>
            </p:nvSpPr>
            <p:spPr>
              <a:xfrm rot="10800000">
                <a:off x="7923714" y="304397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18021 0.1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5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21059 -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8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ADE546E2-F200-21CD-B342-EE1504742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04" y="4014796"/>
            <a:ext cx="1600153" cy="160015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415F5C8-4B64-2CFC-3933-45DC8F00374D}"/>
              </a:ext>
            </a:extLst>
          </p:cNvPr>
          <p:cNvGrpSpPr/>
          <p:nvPr/>
        </p:nvGrpSpPr>
        <p:grpSpPr>
          <a:xfrm>
            <a:off x="2732537" y="1656036"/>
            <a:ext cx="5835360" cy="1445873"/>
            <a:chOff x="3319561" y="1656036"/>
            <a:chExt cx="5835360" cy="144587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54E5FE-159A-DF28-8165-57D5A1156056}"/>
                </a:ext>
              </a:extLst>
            </p:cNvPr>
            <p:cNvCxnSpPr>
              <a:cxnSpLocks/>
            </p:cNvCxnSpPr>
            <p:nvPr/>
          </p:nvCxnSpPr>
          <p:spPr>
            <a:xfrm>
              <a:off x="3400796" y="2653956"/>
              <a:ext cx="5487032" cy="3262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40EC98-9C8D-6EE1-BAD3-5E42949C5666}"/>
                </a:ext>
              </a:extLst>
            </p:cNvPr>
            <p:cNvSpPr txBox="1"/>
            <p:nvPr/>
          </p:nvSpPr>
          <p:spPr>
            <a:xfrm>
              <a:off x="3319561" y="2640244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25CE03-2C7C-D7D0-4F50-3D2B30D392F7}"/>
                </a:ext>
              </a:extLst>
            </p:cNvPr>
            <p:cNvSpPr txBox="1"/>
            <p:nvPr/>
          </p:nvSpPr>
          <p:spPr>
            <a:xfrm>
              <a:off x="5065599" y="2640244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DD515E-EBC2-C851-7AD9-2DBF3D8F8264}"/>
                </a:ext>
              </a:extLst>
            </p:cNvPr>
            <p:cNvSpPr txBox="1"/>
            <p:nvPr/>
          </p:nvSpPr>
          <p:spPr>
            <a:xfrm>
              <a:off x="6758287" y="2640244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16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3E5648-157D-42F5-1FE5-327E43B37B0E}"/>
                </a:ext>
              </a:extLst>
            </p:cNvPr>
            <p:cNvSpPr txBox="1"/>
            <p:nvPr/>
          </p:nvSpPr>
          <p:spPr>
            <a:xfrm>
              <a:off x="8521460" y="264024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B9839-9988-5601-08FB-ACC032C3704C}"/>
                </a:ext>
              </a:extLst>
            </p:cNvPr>
            <p:cNvSpPr txBox="1"/>
            <p:nvPr/>
          </p:nvSpPr>
          <p:spPr>
            <a:xfrm>
              <a:off x="4022032" y="165603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+8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245EFED-5054-1AA3-1AAC-E07936615D17}"/>
                </a:ext>
              </a:extLst>
            </p:cNvPr>
            <p:cNvSpPr txBox="1"/>
            <p:nvPr/>
          </p:nvSpPr>
          <p:spPr>
            <a:xfrm>
              <a:off x="5790568" y="165603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0DD3427-E4E2-9F24-5254-D4FD90C7B5D2}"/>
                </a:ext>
              </a:extLst>
            </p:cNvPr>
            <p:cNvSpPr txBox="1"/>
            <p:nvPr/>
          </p:nvSpPr>
          <p:spPr>
            <a:xfrm>
              <a:off x="7559103" y="165603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+8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E13FD788-0A7D-BB8E-0516-20BC5782AFD5}"/>
                </a:ext>
              </a:extLst>
            </p:cNvPr>
            <p:cNvSpPr/>
            <p:nvPr/>
          </p:nvSpPr>
          <p:spPr>
            <a:xfrm flipH="1">
              <a:off x="7002710" y="2142564"/>
              <a:ext cx="1784483" cy="854925"/>
            </a:xfrm>
            <a:prstGeom prst="arc">
              <a:avLst>
                <a:gd name="adj1" fmla="val 10724976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4E10C34-C0AB-DDD1-C3E5-C12FE98DAC4D}"/>
                </a:ext>
              </a:extLst>
            </p:cNvPr>
            <p:cNvSpPr/>
            <p:nvPr/>
          </p:nvSpPr>
          <p:spPr>
            <a:xfrm flipH="1">
              <a:off x="5224797" y="2127734"/>
              <a:ext cx="1784483" cy="854925"/>
            </a:xfrm>
            <a:prstGeom prst="arc">
              <a:avLst>
                <a:gd name="adj1" fmla="val 10724976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868537FA-4BE5-EF4B-95D5-B89F0544A994}"/>
                </a:ext>
              </a:extLst>
            </p:cNvPr>
            <p:cNvSpPr/>
            <p:nvPr/>
          </p:nvSpPr>
          <p:spPr>
            <a:xfrm flipH="1">
              <a:off x="3444882" y="2112904"/>
              <a:ext cx="1784483" cy="854925"/>
            </a:xfrm>
            <a:prstGeom prst="arc">
              <a:avLst>
                <a:gd name="adj1" fmla="val 10724976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pic>
        <p:nvPicPr>
          <p:cNvPr id="24" name="Picture 2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12FA259C-5304-FADD-3AB7-116841B21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71" y="1663714"/>
            <a:ext cx="1765286" cy="1765286"/>
          </a:xfrm>
          <a:prstGeom prst="rect">
            <a:avLst/>
          </a:prstGeom>
        </p:spPr>
      </p:pic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671398" y="1360261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0D496E-A56F-61CE-11E9-471CC627774A}"/>
              </a:ext>
            </a:extLst>
          </p:cNvPr>
          <p:cNvGrpSpPr/>
          <p:nvPr/>
        </p:nvGrpSpPr>
        <p:grpSpPr>
          <a:xfrm>
            <a:off x="2718991" y="3589451"/>
            <a:ext cx="5743723" cy="1335841"/>
            <a:chOff x="3339881" y="3589451"/>
            <a:chExt cx="5743723" cy="133584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7CCDBD4-8B8D-15ED-7113-DC0A18BCB9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654" y="4474359"/>
              <a:ext cx="5352842" cy="3361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7B850397-86D1-122E-534A-5BB648BFE448}"/>
                </a:ext>
              </a:extLst>
            </p:cNvPr>
            <p:cNvSpPr/>
            <p:nvPr/>
          </p:nvSpPr>
          <p:spPr>
            <a:xfrm flipH="1">
              <a:off x="3504124" y="4024135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161F2C7-BEA4-045F-C548-D482FB6B8CE7}"/>
                </a:ext>
              </a:extLst>
            </p:cNvPr>
            <p:cNvSpPr txBox="1"/>
            <p:nvPr/>
          </p:nvSpPr>
          <p:spPr>
            <a:xfrm>
              <a:off x="3339881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3B82D0-56B7-C104-5A5A-A5E86FC8BCD1}"/>
                </a:ext>
              </a:extLst>
            </p:cNvPr>
            <p:cNvSpPr txBox="1"/>
            <p:nvPr/>
          </p:nvSpPr>
          <p:spPr>
            <a:xfrm>
              <a:off x="4011297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</a:t>
              </a:r>
              <a:endParaRPr lang="en-GB" sz="2400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EF318B50-2609-833A-7116-600C07F82FC9}"/>
                </a:ext>
              </a:extLst>
            </p:cNvPr>
            <p:cNvSpPr/>
            <p:nvPr/>
          </p:nvSpPr>
          <p:spPr>
            <a:xfrm flipH="1">
              <a:off x="4179053" y="4025103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1768D4-2E9F-37D7-DF08-77204FA03CA1}"/>
                </a:ext>
              </a:extLst>
            </p:cNvPr>
            <p:cNvSpPr txBox="1"/>
            <p:nvPr/>
          </p:nvSpPr>
          <p:spPr>
            <a:xfrm>
              <a:off x="4686226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  <a:endParaRPr lang="en-GB" sz="2400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D10287-28CF-80AD-66E3-983A818B8F90}"/>
                </a:ext>
              </a:extLst>
            </p:cNvPr>
            <p:cNvSpPr/>
            <p:nvPr/>
          </p:nvSpPr>
          <p:spPr>
            <a:xfrm flipH="1">
              <a:off x="4848982" y="401479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C57805A-49D4-B962-08FC-C1FEA91E138F}"/>
                </a:ext>
              </a:extLst>
            </p:cNvPr>
            <p:cNvSpPr txBox="1"/>
            <p:nvPr/>
          </p:nvSpPr>
          <p:spPr>
            <a:xfrm>
              <a:off x="5334791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  <a:endParaRPr lang="en-GB" sz="2400" dirty="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9C2009B2-954C-09C6-5C26-CA9CDD62C953}"/>
                </a:ext>
              </a:extLst>
            </p:cNvPr>
            <p:cNvSpPr/>
            <p:nvPr/>
          </p:nvSpPr>
          <p:spPr>
            <a:xfrm flipH="1">
              <a:off x="5527139" y="401479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78FB58-C060-F181-B093-BE6B092EFD5B}"/>
                </a:ext>
              </a:extLst>
            </p:cNvPr>
            <p:cNvSpPr txBox="1"/>
            <p:nvPr/>
          </p:nvSpPr>
          <p:spPr>
            <a:xfrm>
              <a:off x="6012948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A85160D-5482-BE28-3FC0-533569AD7E22}"/>
                </a:ext>
              </a:extLst>
            </p:cNvPr>
            <p:cNvSpPr txBox="1"/>
            <p:nvPr/>
          </p:nvSpPr>
          <p:spPr>
            <a:xfrm>
              <a:off x="3550921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49D9A-5598-8836-D85B-0591F42C3F4C}"/>
                </a:ext>
              </a:extLst>
            </p:cNvPr>
            <p:cNvSpPr txBox="1"/>
            <p:nvPr/>
          </p:nvSpPr>
          <p:spPr>
            <a:xfrm>
              <a:off x="4231972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8F01B19-FDC4-0A5F-1517-2B628C1F0E79}"/>
                </a:ext>
              </a:extLst>
            </p:cNvPr>
            <p:cNvSpPr txBox="1"/>
            <p:nvPr/>
          </p:nvSpPr>
          <p:spPr>
            <a:xfrm>
              <a:off x="4913023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968B1C-4F68-1F26-73FF-69E37FE96AF3}"/>
                </a:ext>
              </a:extLst>
            </p:cNvPr>
            <p:cNvSpPr txBox="1"/>
            <p:nvPr/>
          </p:nvSpPr>
          <p:spPr>
            <a:xfrm>
              <a:off x="5594075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4D3274-FC06-4C64-2952-316795872EB1}"/>
                </a:ext>
              </a:extLst>
            </p:cNvPr>
            <p:cNvSpPr txBox="1"/>
            <p:nvPr/>
          </p:nvSpPr>
          <p:spPr>
            <a:xfrm>
              <a:off x="6658402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</a:t>
              </a:r>
              <a:endParaRPr lang="en-GB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00210-8764-4253-B3C7-BDEDAEF6CA54}"/>
                </a:ext>
              </a:extLst>
            </p:cNvPr>
            <p:cNvSpPr txBox="1"/>
            <p:nvPr/>
          </p:nvSpPr>
          <p:spPr>
            <a:xfrm>
              <a:off x="7203523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18</a:t>
              </a:r>
              <a:endParaRPr lang="en-GB" sz="2400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179EF38-97F3-35AF-4583-FBA1CC5B79AD}"/>
                </a:ext>
              </a:extLst>
            </p:cNvPr>
            <p:cNvSpPr/>
            <p:nvPr/>
          </p:nvSpPr>
          <p:spPr>
            <a:xfrm flipH="1">
              <a:off x="6188226" y="401697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1562463-0938-AFAC-F62A-535B532E6940}"/>
                </a:ext>
              </a:extLst>
            </p:cNvPr>
            <p:cNvSpPr/>
            <p:nvPr/>
          </p:nvSpPr>
          <p:spPr>
            <a:xfrm flipH="1">
              <a:off x="6843429" y="4014796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65C15A-8014-09AD-5DF7-01D372911B40}"/>
                </a:ext>
              </a:extLst>
            </p:cNvPr>
            <p:cNvSpPr txBox="1"/>
            <p:nvPr/>
          </p:nvSpPr>
          <p:spPr>
            <a:xfrm>
              <a:off x="6249278" y="361688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AA697-8F26-95C5-B831-FD0F41B2A542}"/>
                </a:ext>
              </a:extLst>
            </p:cNvPr>
            <p:cNvSpPr txBox="1"/>
            <p:nvPr/>
          </p:nvSpPr>
          <p:spPr>
            <a:xfrm>
              <a:off x="6900616" y="3613301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AD586F10-82F6-0FFD-B348-7C589AF12F6F}"/>
                </a:ext>
              </a:extLst>
            </p:cNvPr>
            <p:cNvSpPr/>
            <p:nvPr/>
          </p:nvSpPr>
          <p:spPr>
            <a:xfrm flipH="1">
              <a:off x="7507308" y="3996335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25DE10-FF21-F9D4-32DE-739F7571B720}"/>
                </a:ext>
              </a:extLst>
            </p:cNvPr>
            <p:cNvSpPr txBox="1"/>
            <p:nvPr/>
          </p:nvSpPr>
          <p:spPr>
            <a:xfrm>
              <a:off x="7550566" y="359166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D0112-8167-028D-952B-F479EC1695E8}"/>
                </a:ext>
              </a:extLst>
            </p:cNvPr>
            <p:cNvSpPr txBox="1"/>
            <p:nvPr/>
          </p:nvSpPr>
          <p:spPr>
            <a:xfrm>
              <a:off x="7948709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21</a:t>
              </a:r>
              <a:endParaRPr lang="en-GB" sz="24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322378-956E-BE9D-EA71-CBD70AF60E4D}"/>
                </a:ext>
              </a:extLst>
            </p:cNvPr>
            <p:cNvGrpSpPr/>
            <p:nvPr/>
          </p:nvGrpSpPr>
          <p:grpSpPr>
            <a:xfrm>
              <a:off x="8150733" y="3589451"/>
              <a:ext cx="661087" cy="1242870"/>
              <a:chOff x="8150733" y="3578565"/>
              <a:chExt cx="661087" cy="1242870"/>
            </a:xfrm>
          </p:grpSpPr>
          <p:sp>
            <p:nvSpPr>
              <p:cNvPr id="2" name="Arc 1">
                <a:extLst>
                  <a:ext uri="{FF2B5EF4-FFF2-40B4-BE49-F238E27FC236}">
                    <a16:creationId xmlns:a16="http://schemas.microsoft.com/office/drawing/2014/main" id="{5FE7F165-2E24-9961-E8F3-086014C65E48}"/>
                  </a:ext>
                </a:extLst>
              </p:cNvPr>
              <p:cNvSpPr/>
              <p:nvPr/>
            </p:nvSpPr>
            <p:spPr>
              <a:xfrm flipH="1">
                <a:off x="8150733" y="3983234"/>
                <a:ext cx="661087" cy="838201"/>
              </a:xfrm>
              <a:prstGeom prst="arc">
                <a:avLst>
                  <a:gd name="adj1" fmla="val 10692031"/>
                  <a:gd name="adj2" fmla="val 0"/>
                </a:avLst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3200" dirty="0">
                  <a:latin typeface="KG Primary Penmanship" panose="02000506000000020003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8B7B06-1276-E262-E457-1C83FF02839E}"/>
                  </a:ext>
                </a:extLst>
              </p:cNvPr>
              <p:cNvSpPr txBox="1"/>
              <p:nvPr/>
            </p:nvSpPr>
            <p:spPr>
              <a:xfrm>
                <a:off x="8193991" y="3578565"/>
                <a:ext cx="5272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+3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75DB0D-7F2A-87BE-12E1-3B1BFCC6EFF7}"/>
                </a:ext>
              </a:extLst>
            </p:cNvPr>
            <p:cNvSpPr txBox="1"/>
            <p:nvPr/>
          </p:nvSpPr>
          <p:spPr>
            <a:xfrm>
              <a:off x="8547713" y="4454683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</p:grp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718991" y="3414149"/>
            <a:ext cx="6012778" cy="1950379"/>
          </a:xfrm>
          <a:prstGeom prst="wedgeRoundRectCallout">
            <a:avLst>
              <a:gd name="adj1" fmla="val -66266"/>
              <a:gd name="adj2" fmla="val 3653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3s, eight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27166-6CB3-6270-3481-AA430198F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760413"/>
              </p:ext>
            </p:extLst>
          </p:nvPr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3E640D-94B8-5440-26AD-77E4979AA407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3E640D-94B8-5440-26AD-77E4979AA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CEDAB36-7E3D-8E72-1AA7-C2A2673A612A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F8C29-8A30-CC17-D02B-6EDB0D64B44D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56849-5EF1-6192-641B-4E41439B16DD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C39CA-0C03-4AA4-F0AE-F31553913BC3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88D16-963E-AD99-5951-5A9CE7E71F49}"/>
              </a:ext>
            </a:extLst>
          </p:cNvPr>
          <p:cNvSpPr/>
          <p:nvPr/>
        </p:nvSpPr>
        <p:spPr>
          <a:xfrm>
            <a:off x="1161788" y="1743939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3 x 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08C66-9C72-0B30-81D2-3BCE00B9C8D6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8 x 3 = 24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3 x 8 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7EFBB-117D-C8EE-DD35-053B50FEB8D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29C44-6756-30E2-57EA-53A6BFFA7FB3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1742-26EF-2442-CDE8-711F0FE93997}"/>
              </a:ext>
            </a:extLst>
          </p:cNvPr>
          <p:cNvSpPr txBox="1"/>
          <p:nvPr/>
        </p:nvSpPr>
        <p:spPr>
          <a:xfrm>
            <a:off x="621690" y="4380593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question:</a:t>
            </a:r>
            <a:br>
              <a:rPr lang="en-US" sz="2000" dirty="0"/>
            </a:br>
            <a:r>
              <a:rPr lang="en-US" sz="2000" dirty="0"/>
              <a:t>There are 3 crates.</a:t>
            </a:r>
            <a:br>
              <a:rPr lang="en-US" sz="2000" dirty="0"/>
            </a:br>
            <a:r>
              <a:rPr lang="en-US" sz="2000" dirty="0"/>
              <a:t>There are 8 apples in each crate.</a:t>
            </a:r>
            <a:br>
              <a:rPr lang="en-US" sz="2000" dirty="0"/>
            </a:br>
            <a:r>
              <a:rPr lang="en-US" sz="2000" b="1" dirty="0"/>
              <a:t>What times table does this represent?</a:t>
            </a:r>
            <a:endParaRPr lang="en-GB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B4B72B-6A48-E11B-6FE9-77CB56A186C0}"/>
              </a:ext>
            </a:extLst>
          </p:cNvPr>
          <p:cNvSpPr/>
          <p:nvPr/>
        </p:nvSpPr>
        <p:spPr>
          <a:xfrm>
            <a:off x="5054180" y="1760434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8 x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/>
              <p:nvPr/>
            </p:nvSpPr>
            <p:spPr>
              <a:xfrm>
                <a:off x="4566132" y="2644093"/>
                <a:ext cx="374351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  =  ____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132" y="2644093"/>
                <a:ext cx="3743512" cy="1200329"/>
              </a:xfrm>
              <a:prstGeom prst="rect">
                <a:avLst/>
              </a:prstGeom>
              <a:blipFill>
                <a:blip r:embed="rId6"/>
                <a:stretch>
                  <a:fillRect l="-1466" t="-4061" r="-4397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031994A-4A60-0998-B17D-AA5D7FA2CC91}"/>
              </a:ext>
            </a:extLst>
          </p:cNvPr>
          <p:cNvSpPr txBox="1"/>
          <p:nvPr/>
        </p:nvSpPr>
        <p:spPr>
          <a:xfrm>
            <a:off x="4904901" y="2569586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80EFC-7B20-5B4F-7442-34B951F79637}"/>
              </a:ext>
            </a:extLst>
          </p:cNvPr>
          <p:cNvSpPr txBox="1"/>
          <p:nvPr/>
        </p:nvSpPr>
        <p:spPr>
          <a:xfrm>
            <a:off x="5823568" y="2569586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DB63A-06C8-A5E9-B2B9-6C33AE9CBDFB}"/>
              </a:ext>
            </a:extLst>
          </p:cNvPr>
          <p:cNvSpPr txBox="1"/>
          <p:nvPr/>
        </p:nvSpPr>
        <p:spPr>
          <a:xfrm>
            <a:off x="6752999" y="258117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8C85B-5E2B-AD82-56D2-187E7F5E34DB}"/>
              </a:ext>
            </a:extLst>
          </p:cNvPr>
          <p:cNvSpPr txBox="1"/>
          <p:nvPr/>
        </p:nvSpPr>
        <p:spPr>
          <a:xfrm>
            <a:off x="7792790" y="2574936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F5959-65B7-68F9-E69D-BC615D7487CF}"/>
              </a:ext>
            </a:extLst>
          </p:cNvPr>
          <p:cNvSpPr txBox="1"/>
          <p:nvPr/>
        </p:nvSpPr>
        <p:spPr>
          <a:xfrm>
            <a:off x="5469084" y="2970617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252D6-1EB5-EFD7-1F72-D1173A532DAB}"/>
              </a:ext>
            </a:extLst>
          </p:cNvPr>
          <p:cNvSpPr txBox="1"/>
          <p:nvPr/>
        </p:nvSpPr>
        <p:spPr>
          <a:xfrm>
            <a:off x="7446566" y="301048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314CB7-D7E5-8406-838E-AFE10CFA3A2E}"/>
              </a:ext>
            </a:extLst>
          </p:cNvPr>
          <p:cNvSpPr txBox="1"/>
          <p:nvPr/>
        </p:nvSpPr>
        <p:spPr>
          <a:xfrm>
            <a:off x="6476773" y="2976642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B4C96-373B-0420-3FF4-0A61B40FDB08}"/>
              </a:ext>
            </a:extLst>
          </p:cNvPr>
          <p:cNvSpPr txBox="1"/>
          <p:nvPr/>
        </p:nvSpPr>
        <p:spPr>
          <a:xfrm>
            <a:off x="6583489" y="336889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974CC4-FF4C-2E5A-3FC6-39FA528FB51C}"/>
              </a:ext>
            </a:extLst>
          </p:cNvPr>
          <p:cNvSpPr txBox="1"/>
          <p:nvPr/>
        </p:nvSpPr>
        <p:spPr>
          <a:xfrm>
            <a:off x="7697777" y="3360042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EE1F28-8604-020D-D38A-9F6754378D43}"/>
              </a:ext>
            </a:extLst>
          </p:cNvPr>
          <p:cNvGrpSpPr/>
          <p:nvPr/>
        </p:nvGrpSpPr>
        <p:grpSpPr>
          <a:xfrm>
            <a:off x="5161873" y="3988222"/>
            <a:ext cx="3165825" cy="2144100"/>
            <a:chOff x="5161873" y="3988222"/>
            <a:chExt cx="3165825" cy="2144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/>
                <p:nvPr/>
              </p:nvSpPr>
              <p:spPr>
                <a:xfrm>
                  <a:off x="5755244" y="5116659"/>
                  <a:ext cx="183182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 8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44" y="5116659"/>
                  <a:ext cx="1831820" cy="1015663"/>
                </a:xfrm>
                <a:prstGeom prst="rect">
                  <a:avLst/>
                </a:prstGeom>
                <a:blipFill>
                  <a:blip r:embed="rId7"/>
                  <a:stretch>
                    <a:fillRect t="-53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 descr="A box of apples with green leaves&#10;&#10;AI-generated content may be incorrect.">
              <a:extLst>
                <a:ext uri="{FF2B5EF4-FFF2-40B4-BE49-F238E27FC236}">
                  <a16:creationId xmlns:a16="http://schemas.microsoft.com/office/drawing/2014/main" id="{B878A70F-57E1-90AE-E011-15C63688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1873" y="4007451"/>
              <a:ext cx="1015663" cy="1015663"/>
            </a:xfrm>
            <a:prstGeom prst="rect">
              <a:avLst/>
            </a:prstGeom>
          </p:spPr>
        </p:pic>
        <p:pic>
          <p:nvPicPr>
            <p:cNvPr id="25" name="Picture 24" descr="A box of apples with green leaves&#10;&#10;AI-generated content may be incorrect.">
              <a:extLst>
                <a:ext uri="{FF2B5EF4-FFF2-40B4-BE49-F238E27FC236}">
                  <a16:creationId xmlns:a16="http://schemas.microsoft.com/office/drawing/2014/main" id="{6AE3C7DE-4FB6-BFCC-8C59-7EDE373B6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6954" y="4010937"/>
              <a:ext cx="1015663" cy="1015663"/>
            </a:xfrm>
            <a:prstGeom prst="rect">
              <a:avLst/>
            </a:prstGeom>
          </p:spPr>
        </p:pic>
        <p:pic>
          <p:nvPicPr>
            <p:cNvPr id="27" name="Picture 26" descr="A box of apples with green leaves&#10;&#10;AI-generated content may be incorrect.">
              <a:extLst>
                <a:ext uri="{FF2B5EF4-FFF2-40B4-BE49-F238E27FC236}">
                  <a16:creationId xmlns:a16="http://schemas.microsoft.com/office/drawing/2014/main" id="{6EF9942E-252E-F87E-B96F-05BDB7370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2035" y="3988222"/>
              <a:ext cx="1015663" cy="1015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9" grpId="0"/>
      <p:bldP spid="3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4778477" cy="1432675"/>
            <a:chOff x="3588774" y="1281028"/>
            <a:chExt cx="4778477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4778477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 x 3 = 3 + 8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4068460"/>
            <a:ext cx="4645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FF0000"/>
                </a:solidFill>
              </a:rPr>
              <a:t>False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903</TotalTime>
  <Words>306</Words>
  <Application>Microsoft Office PowerPoint</Application>
  <PresentationFormat>On-screen Show (4:3)</PresentationFormat>
  <Paragraphs>105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58</cp:revision>
  <dcterms:created xsi:type="dcterms:W3CDTF">2013-01-27T09:14:16Z</dcterms:created>
  <dcterms:modified xsi:type="dcterms:W3CDTF">2026-01-13T13:07:07Z</dcterms:modified>
  <cp:category/>
</cp:coreProperties>
</file>