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85" r:id="rId4"/>
    <p:sldId id="284" r:id="rId5"/>
    <p:sldId id="28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136941" y="956864"/>
            <a:ext cx="78061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12 x 7 table</a:t>
            </a:r>
          </a:p>
        </p:txBody>
      </p:sp>
      <p:pic>
        <p:nvPicPr>
          <p:cNvPr id="5" name="Picture 4" descr="Cartoon character holding a blue object&#10;&#10;AI-generated content may be incorrect.">
            <a:extLst>
              <a:ext uri="{FF2B5EF4-FFF2-40B4-BE49-F238E27FC236}">
                <a16:creationId xmlns:a16="http://schemas.microsoft.com/office/drawing/2014/main" id="{88006D3C-A937-6DAB-A69E-A14EA4911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072" y="2209687"/>
            <a:ext cx="2868616" cy="339704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29743" y="621613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F7F999FA-FC8F-DD4B-9C5A-E93BA359D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025740"/>
              </p:ext>
            </p:extLst>
          </p:nvPr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FDF4DFA6-6737-094F-240B-89F23FF1677A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8D7D3E6-6F80-E0DB-5CD6-B2AB8D786567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68E3AA8-2D1E-79F3-A915-449DFFBD7323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A9C9448-F33E-DC15-D7CE-CE4AD5CE6F80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92DFCE2-9A70-DCF9-868E-1610BC3722B7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A5D2C3D-78A0-9373-7AA1-BC1C183F540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532EE9D-50F6-D89E-10C6-18DFD4B748F2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7DA712F-052D-E3FB-40D6-788067827231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6653C9-7EB9-40C9-6419-0FCDD82464D9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118ED9F-065B-94B1-A8B9-F1461CB1FB04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1B2C7EE-3566-A1B9-B5EC-88600242DE25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73" name="Arrow: Curved Down 72">
              <a:extLst>
                <a:ext uri="{FF2B5EF4-FFF2-40B4-BE49-F238E27FC236}">
                  <a16:creationId xmlns:a16="http://schemas.microsoft.com/office/drawing/2014/main" id="{08B2879A-C59F-C3AD-8BF1-F53246C236D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1B5A0A8-6BFE-33FD-8688-45703A6601C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EA865B9-E679-16D8-CC64-B16557AC02FB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76" name="Arrow: Curved Down 75">
              <a:extLst>
                <a:ext uri="{FF2B5EF4-FFF2-40B4-BE49-F238E27FC236}">
                  <a16:creationId xmlns:a16="http://schemas.microsoft.com/office/drawing/2014/main" id="{179DFBB1-BF2A-1626-6232-7D3D88138F2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CB3711F-7172-7877-CA17-60952F24F2B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563BCB3-FE2A-7A77-0E1A-D21240C0BCBB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79" name="Arrow: Curved Down 78">
              <a:extLst>
                <a:ext uri="{FF2B5EF4-FFF2-40B4-BE49-F238E27FC236}">
                  <a16:creationId xmlns:a16="http://schemas.microsoft.com/office/drawing/2014/main" id="{6BCE04A8-555D-DF7B-3511-4A8093231E3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357640F-6AD6-93F2-4C8E-0E51556E8BC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0461F8A-2A3A-3D42-D8ED-FFAF2274EE22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82" name="Arrow: Curved Down 81">
              <a:extLst>
                <a:ext uri="{FF2B5EF4-FFF2-40B4-BE49-F238E27FC236}">
                  <a16:creationId xmlns:a16="http://schemas.microsoft.com/office/drawing/2014/main" id="{684B36A8-7B36-C69B-1E89-99B9DEEE778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21D0965-9FF2-7642-1B3B-67E08DE3836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AD55317-8D8D-F517-A1EA-12CAFD5B6783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85" name="Arrow: Curved Down 84">
              <a:extLst>
                <a:ext uri="{FF2B5EF4-FFF2-40B4-BE49-F238E27FC236}">
                  <a16:creationId xmlns:a16="http://schemas.microsoft.com/office/drawing/2014/main" id="{01D761A6-87F0-E189-A26A-3BAA52E86E9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1D88B84-2225-62F1-66DA-14C182B33A9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421D369-E69F-B04E-6EE5-4E68C6EE09D8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88" name="Arrow: Curved Down 87">
              <a:extLst>
                <a:ext uri="{FF2B5EF4-FFF2-40B4-BE49-F238E27FC236}">
                  <a16:creationId xmlns:a16="http://schemas.microsoft.com/office/drawing/2014/main" id="{9270CCB6-805F-8871-59F5-6641E5DD657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D8950B6-3123-B835-6321-63EFB1F47AC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DEFA7F2-F039-9F2D-6980-ED6F29676660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91" name="Arrow: Curved Down 90">
              <a:extLst>
                <a:ext uri="{FF2B5EF4-FFF2-40B4-BE49-F238E27FC236}">
                  <a16:creationId xmlns:a16="http://schemas.microsoft.com/office/drawing/2014/main" id="{88E1CC67-D0EF-9E23-9944-6C0DA2A7B9A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CB7B7FE-29A9-BA31-79D8-B3DA886187B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8E32D2-D949-8D23-EE9D-225101833B73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94" name="Arrow: Curved Down 93">
              <a:extLst>
                <a:ext uri="{FF2B5EF4-FFF2-40B4-BE49-F238E27FC236}">
                  <a16:creationId xmlns:a16="http://schemas.microsoft.com/office/drawing/2014/main" id="{738349A5-B0A2-7A8A-6D91-4493F0DB2C9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6A78714-38C2-A045-25E2-BBEBD8E9E05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3D9B8C-0A74-7AB9-AE53-98AF09FF7A32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97" name="Arrow: Curved Down 96">
              <a:extLst>
                <a:ext uri="{FF2B5EF4-FFF2-40B4-BE49-F238E27FC236}">
                  <a16:creationId xmlns:a16="http://schemas.microsoft.com/office/drawing/2014/main" id="{DDC3EE39-381E-D51F-2942-3048F2CC631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A9FC8AD-C9D7-4EEE-A5E0-D41BA628505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72F4C154-BE90-5DB3-0D79-8809CB33E1C7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608225-9C68-9C57-F7BD-B6EA7BC6C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F16E87BD-3D7E-3E5B-C039-5C1A04BA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E733A7-787A-8317-25E3-7B8C3D524281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549C90E6-F74C-18E2-F06D-A24D712F9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210DE9-DEF7-6BE2-BC9F-B5B513FEA0FD}"/>
                  </a:ext>
                </a:extLst>
              </p:cNvPr>
              <p:cNvSpPr/>
              <p:nvPr/>
            </p:nvSpPr>
            <p:spPr>
              <a:xfrm>
                <a:off x="1110371" y="1908020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12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210DE9-DEF7-6BE2-BC9F-B5B513FEA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1908020"/>
                <a:ext cx="2964588" cy="1323439"/>
              </a:xfrm>
              <a:prstGeom prst="rect">
                <a:avLst/>
              </a:prstGeom>
              <a:blipFill>
                <a:blip r:embed="rId4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212F98A-735C-D149-6481-C6048FDDF88E}"/>
              </a:ext>
            </a:extLst>
          </p:cNvPr>
          <p:cNvSpPr/>
          <p:nvPr/>
        </p:nvSpPr>
        <p:spPr>
          <a:xfrm>
            <a:off x="2955071" y="1895741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72F0AC-9B97-69C8-F1FC-B5A90F885546}"/>
              </a:ext>
            </a:extLst>
          </p:cNvPr>
          <p:cNvSpPr/>
          <p:nvPr/>
        </p:nvSpPr>
        <p:spPr>
          <a:xfrm>
            <a:off x="430079" y="3142805"/>
            <a:ext cx="36331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7 x 10 + 7 x 2</a:t>
            </a:r>
          </a:p>
          <a:p>
            <a:pPr algn="ctr"/>
            <a:endParaRPr lang="en-GB" sz="32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6866C8A-828B-D1E9-0017-99F36AAB9DAE}"/>
              </a:ext>
            </a:extLst>
          </p:cNvPr>
          <p:cNvSpPr/>
          <p:nvPr/>
        </p:nvSpPr>
        <p:spPr>
          <a:xfrm>
            <a:off x="537919" y="4872526"/>
            <a:ext cx="78568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___</a:t>
            </a:r>
            <a:r>
              <a:rPr lang="en-US" sz="3600" dirty="0"/>
              <a:t> groups of 12 is the same as 7 groups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of </a:t>
            </a:r>
            <a:r>
              <a:rPr lang="en-US" sz="3600" b="1" dirty="0"/>
              <a:t>____</a:t>
            </a:r>
            <a:r>
              <a:rPr lang="en-US" sz="3600" dirty="0"/>
              <a:t>  plus 7 group of  </a:t>
            </a:r>
            <a:r>
              <a:rPr lang="en-US" sz="3600" b="1" dirty="0"/>
              <a:t>___</a:t>
            </a:r>
            <a:endParaRPr lang="en-GB" sz="2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274FA34-2568-65AC-F3B4-0338B74D3BA0}"/>
              </a:ext>
            </a:extLst>
          </p:cNvPr>
          <p:cNvSpPr/>
          <p:nvPr/>
        </p:nvSpPr>
        <p:spPr>
          <a:xfrm>
            <a:off x="824345" y="4640213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71563C0-2D04-5793-E6BA-839C8417F9CF}"/>
              </a:ext>
            </a:extLst>
          </p:cNvPr>
          <p:cNvSpPr/>
          <p:nvPr/>
        </p:nvSpPr>
        <p:spPr>
          <a:xfrm>
            <a:off x="2306639" y="5741521"/>
            <a:ext cx="11111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EC8C03-2050-1995-ED48-0AED65A296DF}"/>
              </a:ext>
            </a:extLst>
          </p:cNvPr>
          <p:cNvSpPr/>
          <p:nvPr/>
        </p:nvSpPr>
        <p:spPr>
          <a:xfrm>
            <a:off x="6532015" y="5703522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5" name="Picture 7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717CE2E-212E-108D-1EC8-0B73CEA1C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65" y="109091"/>
            <a:ext cx="1233968" cy="123396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9FA0075A-FC73-AA7B-03BA-6B3AFD98F5C5}"/>
              </a:ext>
            </a:extLst>
          </p:cNvPr>
          <p:cNvSpPr/>
          <p:nvPr/>
        </p:nvSpPr>
        <p:spPr>
          <a:xfrm>
            <a:off x="2965279" y="3188972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7452097-603E-F067-2241-41CC681C1344}"/>
              </a:ext>
            </a:extLst>
          </p:cNvPr>
          <p:cNvSpPr/>
          <p:nvPr/>
        </p:nvSpPr>
        <p:spPr>
          <a:xfrm>
            <a:off x="1701368" y="209523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EB23F22D-DA72-BDE9-885E-00143FE3F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4" y="68768"/>
            <a:ext cx="1302910" cy="1302466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A963F25F-4A05-44C8-FCB7-662A32CD495C}"/>
              </a:ext>
            </a:extLst>
          </p:cNvPr>
          <p:cNvGrpSpPr/>
          <p:nvPr/>
        </p:nvGrpSpPr>
        <p:grpSpPr>
          <a:xfrm>
            <a:off x="824345" y="2719188"/>
            <a:ext cx="7660567" cy="2062103"/>
            <a:chOff x="1110371" y="1895741"/>
            <a:chExt cx="7660567" cy="20621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4DA62BB-ADF6-D466-151C-358002950EB8}"/>
                    </a:ext>
                  </a:extLst>
                </p:cNvPr>
                <p:cNvSpPr/>
                <p:nvPr/>
              </p:nvSpPr>
              <p:spPr>
                <a:xfrm>
                  <a:off x="1110371" y="1908020"/>
                  <a:ext cx="2964588" cy="13234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7 </a:t>
                  </a:r>
                  <a14:m>
                    <m:oMath xmlns:m="http://schemas.openxmlformats.org/officeDocument/2006/math">
                      <m:r>
                        <a:rPr lang="en-GB" sz="4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 12</a:t>
                  </a:r>
                </a:p>
                <a:p>
                  <a:pPr algn="ctr"/>
                  <a:endParaRPr lang="en-GB" sz="3200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4DA62BB-ADF6-D466-151C-358002950E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371" y="1908020"/>
                  <a:ext cx="2964588" cy="1323439"/>
                </a:xfrm>
                <a:prstGeom prst="rect">
                  <a:avLst/>
                </a:prstGeom>
                <a:blipFill>
                  <a:blip r:embed="rId7"/>
                  <a:stretch>
                    <a:fillRect t="-1013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E2B622F-D9D4-87DD-286A-FEDC5F3E800D}"/>
                    </a:ext>
                  </a:extLst>
                </p:cNvPr>
                <p:cNvSpPr/>
                <p:nvPr/>
              </p:nvSpPr>
              <p:spPr>
                <a:xfrm>
                  <a:off x="3803451" y="1895741"/>
                  <a:ext cx="4967487" cy="20621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=    </a:t>
                  </a:r>
                  <a:r>
                    <a:rPr lang="en-GB" sz="4800" dirty="0">
                      <a:cs typeface="Arial" panose="020B0604020202020204" pitchFamily="34" charset="0"/>
                    </a:rPr>
                    <a:t>7 </a:t>
                  </a:r>
                  <a14:m>
                    <m:oMath xmlns:m="http://schemas.openxmlformats.org/officeDocument/2006/math">
                      <m:r>
                        <a:rPr lang="en-GB" sz="4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4800" dirty="0">
                      <a:cs typeface="Arial" panose="020B0604020202020204" pitchFamily="34" charset="0"/>
                    </a:rPr>
                    <a:t> 10  +  7 x 2</a:t>
                  </a:r>
                </a:p>
                <a:p>
                  <a:pPr algn="ctr"/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 </a:t>
                  </a:r>
                </a:p>
                <a:p>
                  <a:pPr algn="ctr"/>
                  <a:endParaRPr lang="en-GB" sz="3200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E2B622F-D9D4-87DD-286A-FEDC5F3E80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3451" y="1895741"/>
                  <a:ext cx="4967487" cy="2062103"/>
                </a:xfrm>
                <a:prstGeom prst="rect">
                  <a:avLst/>
                </a:prstGeom>
                <a:blipFill>
                  <a:blip r:embed="rId8"/>
                  <a:stretch>
                    <a:fillRect l="-2822" t="-6509" r="-28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426F89A2-828E-7DDC-98EE-62FA3AA9D28E}"/>
              </a:ext>
            </a:extLst>
          </p:cNvPr>
          <p:cNvGrpSpPr/>
          <p:nvPr/>
        </p:nvGrpSpPr>
        <p:grpSpPr>
          <a:xfrm>
            <a:off x="5204515" y="740969"/>
            <a:ext cx="2238118" cy="2037512"/>
            <a:chOff x="5204515" y="740969"/>
            <a:chExt cx="2238118" cy="203751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F78BF32-9130-0CC0-A087-04E158EACD8C}"/>
                </a:ext>
              </a:extLst>
            </p:cNvPr>
            <p:cNvGrpSpPr/>
            <p:nvPr/>
          </p:nvGrpSpPr>
          <p:grpSpPr>
            <a:xfrm>
              <a:off x="5204515" y="740969"/>
              <a:ext cx="2238118" cy="1007984"/>
              <a:chOff x="4858653" y="939198"/>
              <a:chExt cx="3407615" cy="1007984"/>
            </a:xfrm>
          </p:grpSpPr>
          <p:sp>
            <p:nvSpPr>
              <p:cNvPr id="6" name="Left Brace 5">
                <a:extLst>
                  <a:ext uri="{FF2B5EF4-FFF2-40B4-BE49-F238E27FC236}">
                    <a16:creationId xmlns:a16="http://schemas.microsoft.com/office/drawing/2014/main" id="{35D1A844-E7A4-70A6-A212-C0C4C8263B5B}"/>
                  </a:ext>
                </a:extLst>
              </p:cNvPr>
              <p:cNvSpPr/>
              <p:nvPr/>
            </p:nvSpPr>
            <p:spPr>
              <a:xfrm rot="5400000">
                <a:off x="6312014" y="-7072"/>
                <a:ext cx="500893" cy="3407615"/>
              </a:xfrm>
              <a:prstGeom prst="leftBrace">
                <a:avLst>
                  <a:gd name="adj1" fmla="val 8333"/>
                  <a:gd name="adj2" fmla="val 49452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793B9DB-454E-202C-D17F-14162885586D}"/>
                  </a:ext>
                </a:extLst>
              </p:cNvPr>
              <p:cNvSpPr/>
              <p:nvPr/>
            </p:nvSpPr>
            <p:spPr>
              <a:xfrm>
                <a:off x="5722910" y="939198"/>
                <a:ext cx="167457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19050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84</a:t>
                </a:r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0A397BE5-2D43-6338-554A-4EBF54D64020}"/>
                </a:ext>
              </a:extLst>
            </p:cNvPr>
            <p:cNvGrpSpPr/>
            <p:nvPr/>
          </p:nvGrpSpPr>
          <p:grpSpPr>
            <a:xfrm>
              <a:off x="5294604" y="1592797"/>
              <a:ext cx="2118499" cy="1185684"/>
              <a:chOff x="8266269" y="1132696"/>
              <a:chExt cx="3239724" cy="2118234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12DFD478-3E2C-1360-C0D2-3E677E715C81}"/>
                  </a:ext>
                </a:extLst>
              </p:cNvPr>
              <p:cNvGrpSpPr/>
              <p:nvPr/>
            </p:nvGrpSpPr>
            <p:grpSpPr>
              <a:xfrm>
                <a:off x="8266269" y="2044918"/>
                <a:ext cx="3235434" cy="886076"/>
                <a:chOff x="8282292" y="2075523"/>
                <a:chExt cx="3235434" cy="886076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C1698C45-CB8B-2F7F-135F-A5E1B21B3750}"/>
                    </a:ext>
                  </a:extLst>
                </p:cNvPr>
                <p:cNvSpPr/>
                <p:nvPr/>
              </p:nvSpPr>
              <p:spPr>
                <a:xfrm rot="10800000">
                  <a:off x="9645282" y="238406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463C9BAE-9B7A-7BFA-4530-455D824CEB23}"/>
                    </a:ext>
                  </a:extLst>
                </p:cNvPr>
                <p:cNvSpPr/>
                <p:nvPr/>
              </p:nvSpPr>
              <p:spPr>
                <a:xfrm rot="10800000">
                  <a:off x="9645282" y="208368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69C0118C-44FB-59A4-818B-5ACF891E2028}"/>
                    </a:ext>
                  </a:extLst>
                </p:cNvPr>
                <p:cNvSpPr/>
                <p:nvPr/>
              </p:nvSpPr>
              <p:spPr>
                <a:xfrm rot="10800000">
                  <a:off x="9372908" y="2383530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B707AE5B-9939-226C-4C41-0F84EDC468DA}"/>
                    </a:ext>
                  </a:extLst>
                </p:cNvPr>
                <p:cNvSpPr/>
                <p:nvPr/>
              </p:nvSpPr>
              <p:spPr>
                <a:xfrm rot="10800000">
                  <a:off x="9372908" y="2083154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B68B2EC7-BDCC-4D67-756E-468816FEEBC9}"/>
                    </a:ext>
                  </a:extLst>
                </p:cNvPr>
                <p:cNvSpPr/>
                <p:nvPr/>
              </p:nvSpPr>
              <p:spPr>
                <a:xfrm rot="10800000">
                  <a:off x="9101808" y="238352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C5111F20-7473-B975-379D-EE61E8559CE6}"/>
                    </a:ext>
                  </a:extLst>
                </p:cNvPr>
                <p:cNvSpPr/>
                <p:nvPr/>
              </p:nvSpPr>
              <p:spPr>
                <a:xfrm rot="10800000">
                  <a:off x="9101808" y="208315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345B1A55-22E0-DF1F-90DD-BEA7BE80EC21}"/>
                    </a:ext>
                  </a:extLst>
                </p:cNvPr>
                <p:cNvSpPr/>
                <p:nvPr/>
              </p:nvSpPr>
              <p:spPr>
                <a:xfrm rot="10800000">
                  <a:off x="8829434" y="2382994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EC9DA16E-4BEE-E664-66F5-1CFA844CA70D}"/>
                    </a:ext>
                  </a:extLst>
                </p:cNvPr>
                <p:cNvSpPr/>
                <p:nvPr/>
              </p:nvSpPr>
              <p:spPr>
                <a:xfrm rot="10800000">
                  <a:off x="8829434" y="2082618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4A45B939-00A5-E2D2-51F1-93F0FB93E84B}"/>
                    </a:ext>
                  </a:extLst>
                </p:cNvPr>
                <p:cNvSpPr/>
                <p:nvPr/>
              </p:nvSpPr>
              <p:spPr>
                <a:xfrm rot="10800000">
                  <a:off x="8558334" y="2381884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D41CDEAC-FE77-B401-8062-A867944964EB}"/>
                    </a:ext>
                  </a:extLst>
                </p:cNvPr>
                <p:cNvSpPr/>
                <p:nvPr/>
              </p:nvSpPr>
              <p:spPr>
                <a:xfrm rot="10800000">
                  <a:off x="8558334" y="2081507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A948D873-2DF6-5045-EF32-F71F5AF109BC}"/>
                    </a:ext>
                  </a:extLst>
                </p:cNvPr>
                <p:cNvSpPr/>
                <p:nvPr/>
              </p:nvSpPr>
              <p:spPr>
                <a:xfrm rot="10800000">
                  <a:off x="8282292" y="2381884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DE290497-2DD4-DFD9-665B-1F457132AB1E}"/>
                    </a:ext>
                  </a:extLst>
                </p:cNvPr>
                <p:cNvSpPr/>
                <p:nvPr/>
              </p:nvSpPr>
              <p:spPr>
                <a:xfrm rot="10800000">
                  <a:off x="8282292" y="2081507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94849640-9208-CF7B-589E-A20FBD40092B}"/>
                    </a:ext>
                  </a:extLst>
                </p:cNvPr>
                <p:cNvSpPr/>
                <p:nvPr/>
              </p:nvSpPr>
              <p:spPr>
                <a:xfrm rot="10800000">
                  <a:off x="10466439" y="237643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CFE44DCD-218F-5A25-9927-3A15A8242EA5}"/>
                    </a:ext>
                  </a:extLst>
                </p:cNvPr>
                <p:cNvSpPr/>
                <p:nvPr/>
              </p:nvSpPr>
              <p:spPr>
                <a:xfrm rot="10800000">
                  <a:off x="10466439" y="2076058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32BFE024-765B-1EE7-2736-52A052B43C96}"/>
                    </a:ext>
                  </a:extLst>
                </p:cNvPr>
                <p:cNvSpPr/>
                <p:nvPr/>
              </p:nvSpPr>
              <p:spPr>
                <a:xfrm rot="10800000">
                  <a:off x="10194065" y="237589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D41FF5FC-E417-33DA-3EA4-94E9D03F5F74}"/>
                    </a:ext>
                  </a:extLst>
                </p:cNvPr>
                <p:cNvSpPr/>
                <p:nvPr/>
              </p:nvSpPr>
              <p:spPr>
                <a:xfrm rot="10800000">
                  <a:off x="10194065" y="207552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58C51A63-008E-15C4-CFB7-B5C90FBA99CC}"/>
                    </a:ext>
                  </a:extLst>
                </p:cNvPr>
                <p:cNvSpPr/>
                <p:nvPr/>
              </p:nvSpPr>
              <p:spPr>
                <a:xfrm rot="10800000">
                  <a:off x="9917735" y="2378538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E715C5F4-3560-CDEF-92A1-17DC7F11738F}"/>
                    </a:ext>
                  </a:extLst>
                </p:cNvPr>
                <p:cNvSpPr/>
                <p:nvPr/>
              </p:nvSpPr>
              <p:spPr>
                <a:xfrm rot="10800000">
                  <a:off x="9917735" y="2078161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50394A32-BDF5-A3D5-DD9C-38114FD9D0C4}"/>
                    </a:ext>
                  </a:extLst>
                </p:cNvPr>
                <p:cNvSpPr/>
                <p:nvPr/>
              </p:nvSpPr>
              <p:spPr>
                <a:xfrm rot="10800000">
                  <a:off x="10737425" y="237945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96D97D5-5BA9-99ED-4E38-4E8A77E8AF86}"/>
                    </a:ext>
                  </a:extLst>
                </p:cNvPr>
                <p:cNvSpPr/>
                <p:nvPr/>
              </p:nvSpPr>
              <p:spPr>
                <a:xfrm rot="10800000">
                  <a:off x="10737425" y="2079076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ED36C452-DB43-8653-691E-94FB514625C5}"/>
                    </a:ext>
                  </a:extLst>
                </p:cNvPr>
                <p:cNvSpPr/>
                <p:nvPr/>
              </p:nvSpPr>
              <p:spPr>
                <a:xfrm rot="10800000">
                  <a:off x="11008271" y="237589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5B98E161-1CFB-0638-8070-D150491240DF}"/>
                    </a:ext>
                  </a:extLst>
                </p:cNvPr>
                <p:cNvSpPr/>
                <p:nvPr/>
              </p:nvSpPr>
              <p:spPr>
                <a:xfrm rot="10800000">
                  <a:off x="11008271" y="207552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8DBC0BA2-CD4B-490B-9FD3-C0EA85609482}"/>
                    </a:ext>
                  </a:extLst>
                </p:cNvPr>
                <p:cNvGrpSpPr/>
                <p:nvPr/>
              </p:nvGrpSpPr>
              <p:grpSpPr>
                <a:xfrm>
                  <a:off x="8282292" y="2680445"/>
                  <a:ext cx="3235434" cy="281154"/>
                  <a:chOff x="8282292" y="2680445"/>
                  <a:chExt cx="3235434" cy="281154"/>
                </a:xfrm>
              </p:grpSpPr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DAAFB86E-2E2F-930F-1EB3-16BB29E0197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645282" y="2688610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D8681265-86F9-5F51-D32F-98939D6D107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372908" y="2688075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741D7DFF-8A5D-7AA7-0532-0E2C585E98C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101808" y="2688075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A273008A-F585-54FA-8D55-C17A6E5B812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829434" y="2687539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B644976D-EC9C-4331-95ED-D23BE0DAE7A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558334" y="2686429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D6C8B619-30B1-7989-3C93-33E8CF9F357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282292" y="2686429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843AE70A-E426-3A11-1AAB-44A18E1B677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466439" y="2680980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7DFEBFA1-9BE9-AA6B-488E-0BD784888DD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194065" y="2680445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672B49DE-335F-C457-B5F8-31FEACCE446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917735" y="2683083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" name="Oval 1">
                    <a:extLst>
                      <a:ext uri="{FF2B5EF4-FFF2-40B4-BE49-F238E27FC236}">
                        <a16:creationId xmlns:a16="http://schemas.microsoft.com/office/drawing/2014/main" id="{EAC0FFB9-7AFA-65EC-6897-A90F61C731C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737425" y="2683998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BB3F269D-E475-D465-1F3E-ECBE2A450FF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1008271" y="2680445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8EF57D58-59A7-163C-3A5A-D770ADB86DD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1279117" y="2686429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F7FA49AB-0499-81C5-4CDF-1D79B93CDBB4}"/>
                    </a:ext>
                  </a:extLst>
                </p:cNvPr>
                <p:cNvSpPr/>
                <p:nvPr/>
              </p:nvSpPr>
              <p:spPr>
                <a:xfrm rot="10800000">
                  <a:off x="11279117" y="238188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38D95A8-9EEB-1DAE-0617-61BB51349C86}"/>
                    </a:ext>
                  </a:extLst>
                </p:cNvPr>
                <p:cNvSpPr/>
                <p:nvPr/>
              </p:nvSpPr>
              <p:spPr>
                <a:xfrm rot="10800000">
                  <a:off x="11279117" y="2081507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FB6EB68-5BE9-2465-0E11-A486CB62FF2E}"/>
                  </a:ext>
                </a:extLst>
              </p:cNvPr>
              <p:cNvGrpSpPr/>
              <p:nvPr/>
            </p:nvGrpSpPr>
            <p:grpSpPr>
              <a:xfrm>
                <a:off x="8266269" y="1132696"/>
                <a:ext cx="3235434" cy="886076"/>
                <a:chOff x="4942348" y="1600657"/>
                <a:chExt cx="3235434" cy="886076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E55AE2F7-942B-3511-8FDE-7BA8159239DB}"/>
                    </a:ext>
                  </a:extLst>
                </p:cNvPr>
                <p:cNvGrpSpPr/>
                <p:nvPr/>
              </p:nvGrpSpPr>
              <p:grpSpPr>
                <a:xfrm>
                  <a:off x="4942348" y="1600657"/>
                  <a:ext cx="2964588" cy="886076"/>
                  <a:chOff x="-2371012" y="2710180"/>
                  <a:chExt cx="4472800" cy="1168500"/>
                </a:xfrm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0AEEA619-32C9-BEB8-B52F-EACAAB7FC2D1}"/>
                      </a:ext>
                    </a:extLst>
                  </p:cNvPr>
                  <p:cNvGrpSpPr/>
                  <p:nvPr/>
                </p:nvGrpSpPr>
                <p:grpSpPr>
                  <a:xfrm>
                    <a:off x="-2371012" y="2710180"/>
                    <a:ext cx="4064163" cy="1168500"/>
                    <a:chOff x="237570" y="2777695"/>
                    <a:chExt cx="4064163" cy="1168500"/>
                  </a:xfrm>
                </p:grpSpPr>
                <p:grpSp>
                  <p:nvGrpSpPr>
                    <p:cNvPr id="112" name="Group 111">
                      <a:extLst>
                        <a:ext uri="{FF2B5EF4-FFF2-40B4-BE49-F238E27FC236}">
                          <a16:creationId xmlns:a16="http://schemas.microsoft.com/office/drawing/2014/main" id="{FB6E5407-E94D-201F-068B-788BCDD1E3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7570" y="2777695"/>
                      <a:ext cx="3655315" cy="1168500"/>
                      <a:chOff x="348540" y="2763175"/>
                      <a:chExt cx="3655315" cy="1168500"/>
                    </a:xfrm>
                  </p:grpSpPr>
                  <p:grpSp>
                    <p:nvGrpSpPr>
                      <p:cNvPr id="130" name="Group 129">
                        <a:extLst>
                          <a:ext uri="{FF2B5EF4-FFF2-40B4-BE49-F238E27FC236}">
                            <a16:creationId xmlns:a16="http://schemas.microsoft.com/office/drawing/2014/main" id="{5CBCAD79-7258-6A17-66B3-BB806A5E3434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5400000">
                        <a:off x="976436" y="2143171"/>
                        <a:ext cx="1160608" cy="2416400"/>
                        <a:chOff x="2526511" y="1509385"/>
                        <a:chExt cx="1160608" cy="2416400"/>
                      </a:xfrm>
                    </p:grpSpPr>
                    <p:sp>
                      <p:nvSpPr>
                        <p:cNvPr id="141" name="Oval 140">
                          <a:extLst>
                            <a:ext uri="{FF2B5EF4-FFF2-40B4-BE49-F238E27FC236}">
                              <a16:creationId xmlns:a16="http://schemas.microsoft.com/office/drawing/2014/main" id="{D46549A5-B2E6-6CB6-FBEB-2679BC709F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327119" y="1509385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2" name="Oval 141">
                          <a:extLst>
                            <a:ext uri="{FF2B5EF4-FFF2-40B4-BE49-F238E27FC236}">
                              <a16:creationId xmlns:a16="http://schemas.microsoft.com/office/drawing/2014/main" id="{CD89CBFB-35E8-5307-64C4-51B5B7651C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2925504" y="1509385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3" name="Oval 142">
                          <a:extLst>
                            <a:ext uri="{FF2B5EF4-FFF2-40B4-BE49-F238E27FC236}">
                              <a16:creationId xmlns:a16="http://schemas.microsoft.com/office/drawing/2014/main" id="{4932901F-89E2-965D-4BC8-07F92F719B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2529387" y="1509385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4" name="Oval 143">
                          <a:extLst>
                            <a:ext uri="{FF2B5EF4-FFF2-40B4-BE49-F238E27FC236}">
                              <a16:creationId xmlns:a16="http://schemas.microsoft.com/office/drawing/2014/main" id="{F179B62D-3030-C278-A6D7-06459B9639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326413" y="1920327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5" name="Oval 144">
                          <a:extLst>
                            <a:ext uri="{FF2B5EF4-FFF2-40B4-BE49-F238E27FC236}">
                              <a16:creationId xmlns:a16="http://schemas.microsoft.com/office/drawing/2014/main" id="{7EEADBA1-965B-C96E-5EB8-2F437713CA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2924798" y="1920327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6" name="Oval 145">
                          <a:extLst>
                            <a:ext uri="{FF2B5EF4-FFF2-40B4-BE49-F238E27FC236}">
                              <a16:creationId xmlns:a16="http://schemas.microsoft.com/office/drawing/2014/main" id="{44022A81-EA1B-7324-33EA-83722D33AB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2528681" y="1920327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147" name="Group 146">
                          <a:extLst>
                            <a:ext uri="{FF2B5EF4-FFF2-40B4-BE49-F238E27FC236}">
                              <a16:creationId xmlns:a16="http://schemas.microsoft.com/office/drawing/2014/main" id="{CDE77A1F-32CF-9A9E-7A69-CE1A6EDBE2F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526511" y="2329347"/>
                          <a:ext cx="1159902" cy="1596438"/>
                          <a:chOff x="523538" y="1816947"/>
                          <a:chExt cx="1159902" cy="1596438"/>
                        </a:xfrm>
                      </p:grpSpPr>
                      <p:sp>
                        <p:nvSpPr>
                          <p:cNvPr id="148" name="Oval 147">
                            <a:extLst>
                              <a:ext uri="{FF2B5EF4-FFF2-40B4-BE49-F238E27FC236}">
                                <a16:creationId xmlns:a16="http://schemas.microsoft.com/office/drawing/2014/main" id="{5E1E048A-AD61-C258-1306-8B610AFF33E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323440" y="1816947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49" name="Oval 148">
                            <a:extLst>
                              <a:ext uri="{FF2B5EF4-FFF2-40B4-BE49-F238E27FC236}">
                                <a16:creationId xmlns:a16="http://schemas.microsoft.com/office/drawing/2014/main" id="{B4AF24FC-1EBE-B65F-44BD-2D6F20ED601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921825" y="1816947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0" name="Oval 149">
                            <a:extLst>
                              <a:ext uri="{FF2B5EF4-FFF2-40B4-BE49-F238E27FC236}">
                                <a16:creationId xmlns:a16="http://schemas.microsoft.com/office/drawing/2014/main" id="{1C1E4C21-35AC-6265-11F6-28605716F0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25708" y="1816947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1" name="Oval 150">
                            <a:extLst>
                              <a:ext uri="{FF2B5EF4-FFF2-40B4-BE49-F238E27FC236}">
                                <a16:creationId xmlns:a16="http://schemas.microsoft.com/office/drawing/2014/main" id="{51ADC76A-23AC-9AD1-AC68-431506EC203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322734" y="222788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2" name="Oval 151">
                            <a:extLst>
                              <a:ext uri="{FF2B5EF4-FFF2-40B4-BE49-F238E27FC236}">
                                <a16:creationId xmlns:a16="http://schemas.microsoft.com/office/drawing/2014/main" id="{01D9A94B-6749-F085-55B8-8D2F1DFF827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921119" y="222788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3" name="Oval 152">
                            <a:extLst>
                              <a:ext uri="{FF2B5EF4-FFF2-40B4-BE49-F238E27FC236}">
                                <a16:creationId xmlns:a16="http://schemas.microsoft.com/office/drawing/2014/main" id="{E370887E-1152-72B7-3832-69A88B0860E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25002" y="222788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4" name="Oval 153">
                            <a:extLst>
                              <a:ext uri="{FF2B5EF4-FFF2-40B4-BE49-F238E27FC236}">
                                <a16:creationId xmlns:a16="http://schemas.microsoft.com/office/drawing/2014/main" id="{2BEB5F5F-33A6-E5CA-CEC6-F48A267869E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321270" y="263690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5" name="Oval 154">
                            <a:extLst>
                              <a:ext uri="{FF2B5EF4-FFF2-40B4-BE49-F238E27FC236}">
                                <a16:creationId xmlns:a16="http://schemas.microsoft.com/office/drawing/2014/main" id="{7D87AF8C-3925-157E-89C0-2FB6C0E0E6F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919655" y="263690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6" name="Oval 155">
                            <a:extLst>
                              <a:ext uri="{FF2B5EF4-FFF2-40B4-BE49-F238E27FC236}">
                                <a16:creationId xmlns:a16="http://schemas.microsoft.com/office/drawing/2014/main" id="{E907C7FD-BF34-344D-91F9-C265534BDBC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23538" y="263690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7" name="Oval 156">
                            <a:extLst>
                              <a:ext uri="{FF2B5EF4-FFF2-40B4-BE49-F238E27FC236}">
                                <a16:creationId xmlns:a16="http://schemas.microsoft.com/office/drawing/2014/main" id="{CFA84372-6F5C-C789-ED1B-CCF9DF4182D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321270" y="3053385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8" name="Oval 157">
                            <a:extLst>
                              <a:ext uri="{FF2B5EF4-FFF2-40B4-BE49-F238E27FC236}">
                                <a16:creationId xmlns:a16="http://schemas.microsoft.com/office/drawing/2014/main" id="{E2C8C0D0-69F1-4F01-6050-9FA8983EAB1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919655" y="3053385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9" name="Oval 158">
                            <a:extLst>
                              <a:ext uri="{FF2B5EF4-FFF2-40B4-BE49-F238E27FC236}">
                                <a16:creationId xmlns:a16="http://schemas.microsoft.com/office/drawing/2014/main" id="{91C92BEB-E666-A037-BBD2-C83A8707A74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23538" y="3053385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131" name="Group 130">
                        <a:extLst>
                          <a:ext uri="{FF2B5EF4-FFF2-40B4-BE49-F238E27FC236}">
                            <a16:creationId xmlns:a16="http://schemas.microsoft.com/office/drawing/2014/main" id="{69BCF5E6-C807-447C-F66F-9DC066AC11E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16003" y="2763175"/>
                        <a:ext cx="1187852" cy="1161211"/>
                        <a:chOff x="-202477" y="4308103"/>
                        <a:chExt cx="1187852" cy="1161211"/>
                      </a:xfrm>
                    </p:grpSpPr>
                    <p:sp>
                      <p:nvSpPr>
                        <p:cNvPr id="132" name="Oval 131">
                          <a:extLst>
                            <a:ext uri="{FF2B5EF4-FFF2-40B4-BE49-F238E27FC236}">
                              <a16:creationId xmlns:a16="http://schemas.microsoft.com/office/drawing/2014/main" id="{7C10A0A2-7F8C-4FE3-5E19-7099053AC0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625375" y="5106541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3" name="Oval 132">
                          <a:extLst>
                            <a:ext uri="{FF2B5EF4-FFF2-40B4-BE49-F238E27FC236}">
                              <a16:creationId xmlns:a16="http://schemas.microsoft.com/office/drawing/2014/main" id="{B045E599-FE15-58C6-B0AF-ABC294E3F7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625375" y="4704926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4" name="Oval 133">
                          <a:extLst>
                            <a:ext uri="{FF2B5EF4-FFF2-40B4-BE49-F238E27FC236}">
                              <a16:creationId xmlns:a16="http://schemas.microsoft.com/office/drawing/2014/main" id="{29F25ED1-504B-F5A4-7FB4-ACC0810B83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625375" y="4308809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5" name="Oval 134">
                          <a:extLst>
                            <a:ext uri="{FF2B5EF4-FFF2-40B4-BE49-F238E27FC236}">
                              <a16:creationId xmlns:a16="http://schemas.microsoft.com/office/drawing/2014/main" id="{B3DCE2CD-24BB-E0F6-E58A-E03ED45554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214433" y="5105835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6" name="Oval 135">
                          <a:extLst>
                            <a:ext uri="{FF2B5EF4-FFF2-40B4-BE49-F238E27FC236}">
                              <a16:creationId xmlns:a16="http://schemas.microsoft.com/office/drawing/2014/main" id="{AE1D3152-360A-5A9F-89B3-8BFA4558A2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214433" y="4704220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7" name="Oval 136">
                          <a:extLst>
                            <a:ext uri="{FF2B5EF4-FFF2-40B4-BE49-F238E27FC236}">
                              <a16:creationId xmlns:a16="http://schemas.microsoft.com/office/drawing/2014/main" id="{0A2D45C3-62DA-4B83-FE68-55105108CB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214433" y="4308103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8" name="Oval 137">
                          <a:extLst>
                            <a:ext uri="{FF2B5EF4-FFF2-40B4-BE49-F238E27FC236}">
                              <a16:creationId xmlns:a16="http://schemas.microsoft.com/office/drawing/2014/main" id="{D319E4BF-C467-B74E-2FFB-BF74570AAE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-202477" y="5109314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9" name="Oval 138">
                          <a:extLst>
                            <a:ext uri="{FF2B5EF4-FFF2-40B4-BE49-F238E27FC236}">
                              <a16:creationId xmlns:a16="http://schemas.microsoft.com/office/drawing/2014/main" id="{981D5ED4-64D4-64C5-F0DE-08257062D8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-202477" y="4707699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0" name="Oval 139">
                          <a:extLst>
                            <a:ext uri="{FF2B5EF4-FFF2-40B4-BE49-F238E27FC236}">
                              <a16:creationId xmlns:a16="http://schemas.microsoft.com/office/drawing/2014/main" id="{97A41C6C-3030-394F-6FC1-3B64C3594C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-202477" y="4311582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</p:grpSp>
                <p:sp>
                  <p:nvSpPr>
                    <p:cNvPr id="113" name="Oval 112">
                      <a:extLst>
                        <a:ext uri="{FF2B5EF4-FFF2-40B4-BE49-F238E27FC236}">
                          <a16:creationId xmlns:a16="http://schemas.microsoft.com/office/drawing/2014/main" id="{87E802D0-EA2D-12D6-F941-699A986F71AF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941733" y="3580113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AC832ADD-F1B5-C604-56A4-D972001898F1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941733" y="3178498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9" name="Oval 128">
                      <a:extLst>
                        <a:ext uri="{FF2B5EF4-FFF2-40B4-BE49-F238E27FC236}">
                          <a16:creationId xmlns:a16="http://schemas.microsoft.com/office/drawing/2014/main" id="{024A0E4B-372C-9A4B-0D0A-7E91572888E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941733" y="2782381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E0CBE8F9-EC56-10D1-1471-5FA9DA68F5A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741788" y="3507912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886589DA-D7CE-EE6C-110C-F105D3EE390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741788" y="310629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ED7ED968-D426-A871-F156-010176658D2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741788" y="271018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FE962596-3D64-7501-8C81-FEA33A5AFBB9}"/>
                    </a:ext>
                  </a:extLst>
                </p:cNvPr>
                <p:cNvGrpSpPr/>
                <p:nvPr/>
              </p:nvGrpSpPr>
              <p:grpSpPr>
                <a:xfrm>
                  <a:off x="7939173" y="1606641"/>
                  <a:ext cx="238609" cy="877911"/>
                  <a:chOff x="7939173" y="1595859"/>
                  <a:chExt cx="238609" cy="877911"/>
                </a:xfrm>
              </p:grpSpPr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3FE853DE-DE14-DC34-E1A2-0C503A258D7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939173" y="2200781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448B692E-1BF5-24D1-C13F-A454832E997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939173" y="1896235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4B6084DE-1493-9B30-FCF7-50C437F4BF8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939173" y="1595859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AD6F2881-F123-C388-C1EA-FD55DEAD6978}"/>
                  </a:ext>
                </a:extLst>
              </p:cNvPr>
              <p:cNvGrpSpPr/>
              <p:nvPr/>
            </p:nvGrpSpPr>
            <p:grpSpPr>
              <a:xfrm>
                <a:off x="8270559" y="2969776"/>
                <a:ext cx="3235434" cy="281154"/>
                <a:chOff x="8282292" y="2680445"/>
                <a:chExt cx="3235434" cy="281154"/>
              </a:xfrm>
            </p:grpSpPr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95B74F93-03D6-2D57-D677-6A0BBEF04B37}"/>
                    </a:ext>
                  </a:extLst>
                </p:cNvPr>
                <p:cNvSpPr/>
                <p:nvPr/>
              </p:nvSpPr>
              <p:spPr>
                <a:xfrm rot="10800000">
                  <a:off x="9645282" y="2688610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3057C565-1973-BC1C-4C00-B7CB80B8A0B7}"/>
                    </a:ext>
                  </a:extLst>
                </p:cNvPr>
                <p:cNvSpPr/>
                <p:nvPr/>
              </p:nvSpPr>
              <p:spPr>
                <a:xfrm rot="10800000">
                  <a:off x="9372908" y="268807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305B8DE1-BA8D-ABF4-7DA6-502950BADB54}"/>
                    </a:ext>
                  </a:extLst>
                </p:cNvPr>
                <p:cNvSpPr/>
                <p:nvPr/>
              </p:nvSpPr>
              <p:spPr>
                <a:xfrm rot="10800000">
                  <a:off x="9101808" y="268807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B2E76909-CB84-5F39-D32A-5C24909DA147}"/>
                    </a:ext>
                  </a:extLst>
                </p:cNvPr>
                <p:cNvSpPr/>
                <p:nvPr/>
              </p:nvSpPr>
              <p:spPr>
                <a:xfrm rot="10800000">
                  <a:off x="8829434" y="268753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21F4F652-3112-F4FB-0C20-A6B3EDD1115D}"/>
                    </a:ext>
                  </a:extLst>
                </p:cNvPr>
                <p:cNvSpPr/>
                <p:nvPr/>
              </p:nvSpPr>
              <p:spPr>
                <a:xfrm rot="10800000">
                  <a:off x="8558334" y="268642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D2FC38E3-3ADF-A074-3B06-E5C364DCAE64}"/>
                    </a:ext>
                  </a:extLst>
                </p:cNvPr>
                <p:cNvSpPr/>
                <p:nvPr/>
              </p:nvSpPr>
              <p:spPr>
                <a:xfrm rot="10800000">
                  <a:off x="8282292" y="268642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68D5937D-FD64-7D10-F5CB-9AC934B3FA92}"/>
                    </a:ext>
                  </a:extLst>
                </p:cNvPr>
                <p:cNvSpPr/>
                <p:nvPr/>
              </p:nvSpPr>
              <p:spPr>
                <a:xfrm rot="10800000">
                  <a:off x="10466439" y="2680980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E475AD81-A47A-B97F-4BF9-B01D905B1C1E}"/>
                    </a:ext>
                  </a:extLst>
                </p:cNvPr>
                <p:cNvSpPr/>
                <p:nvPr/>
              </p:nvSpPr>
              <p:spPr>
                <a:xfrm rot="10800000">
                  <a:off x="10194065" y="268044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15B6E1F3-2835-975E-C4EA-C5DEFA1575A1}"/>
                    </a:ext>
                  </a:extLst>
                </p:cNvPr>
                <p:cNvSpPr/>
                <p:nvPr/>
              </p:nvSpPr>
              <p:spPr>
                <a:xfrm rot="10800000">
                  <a:off x="9917735" y="268308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D413FA79-1E2E-9AD9-42A3-590B54BFA3ED}"/>
                    </a:ext>
                  </a:extLst>
                </p:cNvPr>
                <p:cNvSpPr/>
                <p:nvPr/>
              </p:nvSpPr>
              <p:spPr>
                <a:xfrm rot="10800000">
                  <a:off x="10737425" y="2683998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145142A8-6978-4B73-217B-D88F621CFE86}"/>
                    </a:ext>
                  </a:extLst>
                </p:cNvPr>
                <p:cNvSpPr/>
                <p:nvPr/>
              </p:nvSpPr>
              <p:spPr>
                <a:xfrm rot="10800000">
                  <a:off x="11008271" y="268044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E798F634-C9C6-8F99-4B56-3C98ABFC8C95}"/>
                    </a:ext>
                  </a:extLst>
                </p:cNvPr>
                <p:cNvSpPr/>
                <p:nvPr/>
              </p:nvSpPr>
              <p:spPr>
                <a:xfrm rot="10800000">
                  <a:off x="11279117" y="268642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A8507BF4-7573-41C0-35E9-EB958DDD0222}"/>
              </a:ext>
            </a:extLst>
          </p:cNvPr>
          <p:cNvGrpSpPr/>
          <p:nvPr/>
        </p:nvGrpSpPr>
        <p:grpSpPr>
          <a:xfrm>
            <a:off x="5289699" y="3001141"/>
            <a:ext cx="1778323" cy="1916490"/>
            <a:chOff x="5289699" y="3001141"/>
            <a:chExt cx="1778323" cy="191649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EC64716-48F0-FC0E-D7B7-B60D5CAA5FB1}"/>
                </a:ext>
              </a:extLst>
            </p:cNvPr>
            <p:cNvGrpSpPr/>
            <p:nvPr/>
          </p:nvGrpSpPr>
          <p:grpSpPr>
            <a:xfrm>
              <a:off x="5289699" y="4170087"/>
              <a:ext cx="1778323" cy="747544"/>
              <a:chOff x="4858655" y="4002413"/>
              <a:chExt cx="2825833" cy="747544"/>
            </a:xfrm>
          </p:grpSpPr>
          <p:sp>
            <p:nvSpPr>
              <p:cNvPr id="13" name="Left Brace 12">
                <a:extLst>
                  <a:ext uri="{FF2B5EF4-FFF2-40B4-BE49-F238E27FC236}">
                    <a16:creationId xmlns:a16="http://schemas.microsoft.com/office/drawing/2014/main" id="{D9E08D21-B27F-9314-6E3A-AA8B50B9E0BA}"/>
                  </a:ext>
                </a:extLst>
              </p:cNvPr>
              <p:cNvSpPr/>
              <p:nvPr/>
            </p:nvSpPr>
            <p:spPr>
              <a:xfrm rot="16200000" flipV="1">
                <a:off x="6135076" y="2725992"/>
                <a:ext cx="272992" cy="2825833"/>
              </a:xfrm>
              <a:prstGeom prst="leftBrace">
                <a:avLst>
                  <a:gd name="adj1" fmla="val 8333"/>
                  <a:gd name="adj2" fmla="val 49452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7B64159-5AD8-ED72-D0BB-F11CFF4DDE43}"/>
                  </a:ext>
                </a:extLst>
              </p:cNvPr>
              <p:cNvSpPr/>
              <p:nvPr/>
            </p:nvSpPr>
            <p:spPr>
              <a:xfrm>
                <a:off x="5451924" y="4288292"/>
                <a:ext cx="167457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70</a:t>
                </a:r>
                <a:endParaRPr lang="en-US" sz="2400" b="1" cap="none" spc="0" dirty="0">
                  <a:ln w="1905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C1F1BEC7-1B68-D549-65C8-17187EF85842}"/>
                </a:ext>
              </a:extLst>
            </p:cNvPr>
            <p:cNvGrpSpPr/>
            <p:nvPr/>
          </p:nvGrpSpPr>
          <p:grpSpPr>
            <a:xfrm>
              <a:off x="5303742" y="3001141"/>
              <a:ext cx="1764280" cy="1185684"/>
              <a:chOff x="8354990" y="1172660"/>
              <a:chExt cx="1764280" cy="1185684"/>
            </a:xfrm>
          </p:grpSpPr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E91A80BD-BECD-6720-953B-4E72ACF5A9FE}"/>
                  </a:ext>
                </a:extLst>
              </p:cNvPr>
              <p:cNvSpPr/>
              <p:nvPr/>
            </p:nvSpPr>
            <p:spPr>
              <a:xfrm rot="10800000">
                <a:off x="9246268" y="1855984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64DC2474-6E1D-3FCE-AB10-C90E895BB169}"/>
                  </a:ext>
                </a:extLst>
              </p:cNvPr>
              <p:cNvSpPr/>
              <p:nvPr/>
            </p:nvSpPr>
            <p:spPr>
              <a:xfrm rot="10800000">
                <a:off x="9246268" y="168784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A634ABDA-9121-A7B2-1C26-E18BEC1EF69C}"/>
                  </a:ext>
                </a:extLst>
              </p:cNvPr>
              <p:cNvSpPr/>
              <p:nvPr/>
            </p:nvSpPr>
            <p:spPr>
              <a:xfrm rot="10800000">
                <a:off x="9068159" y="1855684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A3FB70CB-3771-D703-0DE8-126DA888E2F1}"/>
                  </a:ext>
                </a:extLst>
              </p:cNvPr>
              <p:cNvSpPr/>
              <p:nvPr/>
            </p:nvSpPr>
            <p:spPr>
              <a:xfrm rot="10800000">
                <a:off x="9068159" y="168754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0CB4C57E-91C5-A106-DBA5-895D81D821B6}"/>
                  </a:ext>
                </a:extLst>
              </p:cNvPr>
              <p:cNvSpPr/>
              <p:nvPr/>
            </p:nvSpPr>
            <p:spPr>
              <a:xfrm rot="10800000">
                <a:off x="8890883" y="1855684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9BEC88E7-624E-2440-FB6A-B501D41970F8}"/>
                  </a:ext>
                </a:extLst>
              </p:cNvPr>
              <p:cNvSpPr/>
              <p:nvPr/>
            </p:nvSpPr>
            <p:spPr>
              <a:xfrm rot="10800000">
                <a:off x="8890883" y="168754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7E1F18BD-0CA2-4916-C144-B54F31DCDEA6}"/>
                  </a:ext>
                </a:extLst>
              </p:cNvPr>
              <p:cNvSpPr/>
              <p:nvPr/>
            </p:nvSpPr>
            <p:spPr>
              <a:xfrm rot="10800000">
                <a:off x="8712774" y="1855384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023C8253-2406-5CAC-EC14-434E81FC8F02}"/>
                  </a:ext>
                </a:extLst>
              </p:cNvPr>
              <p:cNvSpPr/>
              <p:nvPr/>
            </p:nvSpPr>
            <p:spPr>
              <a:xfrm rot="10800000">
                <a:off x="8712774" y="168724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C43ADD60-A350-70D7-A402-049997E90C74}"/>
                  </a:ext>
                </a:extLst>
              </p:cNvPr>
              <p:cNvSpPr/>
              <p:nvPr/>
            </p:nvSpPr>
            <p:spPr>
              <a:xfrm rot="10800000">
                <a:off x="8535498" y="1854763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5B9F469A-58E9-C260-3561-02DF275F489E}"/>
                  </a:ext>
                </a:extLst>
              </p:cNvPr>
              <p:cNvSpPr/>
              <p:nvPr/>
            </p:nvSpPr>
            <p:spPr>
              <a:xfrm rot="10800000">
                <a:off x="8535498" y="1686627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E7863E3E-EDD3-6D9F-153E-CC0783085455}"/>
                  </a:ext>
                </a:extLst>
              </p:cNvPr>
              <p:cNvSpPr/>
              <p:nvPr/>
            </p:nvSpPr>
            <p:spPr>
              <a:xfrm rot="10800000">
                <a:off x="8354990" y="1854763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CA87D5B5-5DB2-80BC-AE5F-21028BF35447}"/>
                  </a:ext>
                </a:extLst>
              </p:cNvPr>
              <p:cNvSpPr/>
              <p:nvPr/>
            </p:nvSpPr>
            <p:spPr>
              <a:xfrm rot="10800000">
                <a:off x="8354990" y="1686627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7BD8DA48-6352-8AC7-1F5B-F1B9915A1088}"/>
                  </a:ext>
                </a:extLst>
              </p:cNvPr>
              <p:cNvSpPr/>
              <p:nvPr/>
            </p:nvSpPr>
            <p:spPr>
              <a:xfrm rot="10800000">
                <a:off x="9783233" y="1851713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AAB40F4C-D71D-2F71-1C7C-CA6EEBC86B68}"/>
                  </a:ext>
                </a:extLst>
              </p:cNvPr>
              <p:cNvSpPr/>
              <p:nvPr/>
            </p:nvSpPr>
            <p:spPr>
              <a:xfrm rot="10800000">
                <a:off x="9783233" y="1683576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C1A73175-7BBD-34EC-AE5F-AFC95BA0F3F6}"/>
                  </a:ext>
                </a:extLst>
              </p:cNvPr>
              <p:cNvSpPr/>
              <p:nvPr/>
            </p:nvSpPr>
            <p:spPr>
              <a:xfrm rot="10800000">
                <a:off x="9605124" y="1851413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637C67FA-1202-3091-8ACB-417E780F3E0E}"/>
                  </a:ext>
                </a:extLst>
              </p:cNvPr>
              <p:cNvSpPr/>
              <p:nvPr/>
            </p:nvSpPr>
            <p:spPr>
              <a:xfrm rot="10800000">
                <a:off x="9605124" y="1683277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13316EF7-C63C-154C-1148-80E46FE5660B}"/>
                  </a:ext>
                </a:extLst>
              </p:cNvPr>
              <p:cNvSpPr/>
              <p:nvPr/>
            </p:nvSpPr>
            <p:spPr>
              <a:xfrm rot="10800000">
                <a:off x="9424428" y="1852890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20D5CF3F-31F5-94CF-3F3A-3513EE77F2CE}"/>
                  </a:ext>
                </a:extLst>
              </p:cNvPr>
              <p:cNvSpPr/>
              <p:nvPr/>
            </p:nvSpPr>
            <p:spPr>
              <a:xfrm rot="10800000">
                <a:off x="9424428" y="1684754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7FFDC88E-EBC8-6BF0-5A2B-E888BB0ED387}"/>
                  </a:ext>
                </a:extLst>
              </p:cNvPr>
              <p:cNvSpPr/>
              <p:nvPr/>
            </p:nvSpPr>
            <p:spPr>
              <a:xfrm rot="10800000">
                <a:off x="9960435" y="1853402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41E7F89F-67A6-FEE9-31EC-5FC5AD95332D}"/>
                  </a:ext>
                </a:extLst>
              </p:cNvPr>
              <p:cNvSpPr/>
              <p:nvPr/>
            </p:nvSpPr>
            <p:spPr>
              <a:xfrm rot="10800000">
                <a:off x="9960435" y="1685266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4FC9B6D6-3A1D-4CD3-6118-8F6F17092249}"/>
                  </a:ext>
                </a:extLst>
              </p:cNvPr>
              <p:cNvGrpSpPr/>
              <p:nvPr/>
            </p:nvGrpSpPr>
            <p:grpSpPr>
              <a:xfrm>
                <a:off x="8354990" y="2021883"/>
                <a:ext cx="1761474" cy="157376"/>
                <a:chOff x="8282292" y="2680445"/>
                <a:chExt cx="2693742" cy="281154"/>
              </a:xfrm>
            </p:grpSpPr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4E34E720-2896-4A4D-A3F8-88397DD7A52B}"/>
                    </a:ext>
                  </a:extLst>
                </p:cNvPr>
                <p:cNvSpPr/>
                <p:nvPr/>
              </p:nvSpPr>
              <p:spPr>
                <a:xfrm rot="10800000">
                  <a:off x="9645282" y="2688610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302E6D10-5480-E4C7-60E3-6C52DC1C6DB6}"/>
                    </a:ext>
                  </a:extLst>
                </p:cNvPr>
                <p:cNvSpPr/>
                <p:nvPr/>
              </p:nvSpPr>
              <p:spPr>
                <a:xfrm rot="10800000">
                  <a:off x="9372908" y="268807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C2714080-BE5C-507E-726D-5ABE1ECD65B9}"/>
                    </a:ext>
                  </a:extLst>
                </p:cNvPr>
                <p:cNvSpPr/>
                <p:nvPr/>
              </p:nvSpPr>
              <p:spPr>
                <a:xfrm rot="10800000">
                  <a:off x="9101808" y="268807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760159BC-6BD1-9182-43CF-9172A18AE9DB}"/>
                    </a:ext>
                  </a:extLst>
                </p:cNvPr>
                <p:cNvSpPr/>
                <p:nvPr/>
              </p:nvSpPr>
              <p:spPr>
                <a:xfrm rot="10800000">
                  <a:off x="8829434" y="268753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85CBA166-C3F0-231C-F8B7-4E53B67DE6CC}"/>
                    </a:ext>
                  </a:extLst>
                </p:cNvPr>
                <p:cNvSpPr/>
                <p:nvPr/>
              </p:nvSpPr>
              <p:spPr>
                <a:xfrm rot="10800000">
                  <a:off x="8558334" y="268642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59B32AF4-7DCD-BB97-867A-F2456243C3A7}"/>
                    </a:ext>
                  </a:extLst>
                </p:cNvPr>
                <p:cNvSpPr/>
                <p:nvPr/>
              </p:nvSpPr>
              <p:spPr>
                <a:xfrm rot="10800000">
                  <a:off x="8282292" y="268642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1C379A43-B1CC-5F0F-251F-12715A2E3FBA}"/>
                    </a:ext>
                  </a:extLst>
                </p:cNvPr>
                <p:cNvSpPr/>
                <p:nvPr/>
              </p:nvSpPr>
              <p:spPr>
                <a:xfrm rot="10800000">
                  <a:off x="10466439" y="2680980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C63C5DDC-84D7-5C5D-EFA3-3C0A9AAF1959}"/>
                    </a:ext>
                  </a:extLst>
                </p:cNvPr>
                <p:cNvSpPr/>
                <p:nvPr/>
              </p:nvSpPr>
              <p:spPr>
                <a:xfrm rot="10800000">
                  <a:off x="10194065" y="268044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F79A7F8F-FBFD-03F7-75DF-A07E97AFF048}"/>
                    </a:ext>
                  </a:extLst>
                </p:cNvPr>
                <p:cNvSpPr/>
                <p:nvPr/>
              </p:nvSpPr>
              <p:spPr>
                <a:xfrm rot="10800000">
                  <a:off x="9917735" y="268308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BAFFCB67-44BF-2CE2-F04B-2690CFF41027}"/>
                    </a:ext>
                  </a:extLst>
                </p:cNvPr>
                <p:cNvSpPr/>
                <p:nvPr/>
              </p:nvSpPr>
              <p:spPr>
                <a:xfrm rot="10800000">
                  <a:off x="10737425" y="2683998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EDC77ED3-CB25-92C2-296A-D868D2019768}"/>
                  </a:ext>
                </a:extLst>
              </p:cNvPr>
              <p:cNvGrpSpPr/>
              <p:nvPr/>
            </p:nvGrpSpPr>
            <p:grpSpPr>
              <a:xfrm>
                <a:off x="8354990" y="1172660"/>
                <a:ext cx="1761474" cy="495982"/>
                <a:chOff x="237570" y="2777695"/>
                <a:chExt cx="4064163" cy="1168500"/>
              </a:xfrm>
            </p:grpSpPr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FBF20400-E9D8-87DF-6536-3D8F391BA6DF}"/>
                    </a:ext>
                  </a:extLst>
                </p:cNvPr>
                <p:cNvGrpSpPr/>
                <p:nvPr/>
              </p:nvGrpSpPr>
              <p:grpSpPr>
                <a:xfrm>
                  <a:off x="237570" y="2777695"/>
                  <a:ext cx="3655315" cy="1168500"/>
                  <a:chOff x="348540" y="2763175"/>
                  <a:chExt cx="3655315" cy="1168500"/>
                </a:xfrm>
              </p:grpSpPr>
              <p:grpSp>
                <p:nvGrpSpPr>
                  <p:cNvPr id="205" name="Group 204">
                    <a:extLst>
                      <a:ext uri="{FF2B5EF4-FFF2-40B4-BE49-F238E27FC236}">
                        <a16:creationId xmlns:a16="http://schemas.microsoft.com/office/drawing/2014/main" id="{7DD61DA8-23ED-F305-34EB-F18ADA4DD239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76436" y="2143171"/>
                    <a:ext cx="1160608" cy="2416400"/>
                    <a:chOff x="2526511" y="1509385"/>
                    <a:chExt cx="1160608" cy="2416400"/>
                  </a:xfrm>
                </p:grpSpPr>
                <p:sp>
                  <p:nvSpPr>
                    <p:cNvPr id="216" name="Oval 215">
                      <a:extLst>
                        <a:ext uri="{FF2B5EF4-FFF2-40B4-BE49-F238E27FC236}">
                          <a16:creationId xmlns:a16="http://schemas.microsoft.com/office/drawing/2014/main" id="{7BC839F7-BC3D-B9AE-F363-A58CA5AB1F9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7119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7" name="Oval 216">
                      <a:extLst>
                        <a:ext uri="{FF2B5EF4-FFF2-40B4-BE49-F238E27FC236}">
                          <a16:creationId xmlns:a16="http://schemas.microsoft.com/office/drawing/2014/main" id="{C5EBE072-AE39-DB47-E412-DDD8D897143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5504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8" name="Oval 217">
                      <a:extLst>
                        <a:ext uri="{FF2B5EF4-FFF2-40B4-BE49-F238E27FC236}">
                          <a16:creationId xmlns:a16="http://schemas.microsoft.com/office/drawing/2014/main" id="{7C352142-5EE5-7EB9-65A3-81DE73EC6D2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9387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9" name="Oval 218">
                      <a:extLst>
                        <a:ext uri="{FF2B5EF4-FFF2-40B4-BE49-F238E27FC236}">
                          <a16:creationId xmlns:a16="http://schemas.microsoft.com/office/drawing/2014/main" id="{72DB2914-F384-AD81-1A77-84529F94FD2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6413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0" name="Oval 219">
                      <a:extLst>
                        <a:ext uri="{FF2B5EF4-FFF2-40B4-BE49-F238E27FC236}">
                          <a16:creationId xmlns:a16="http://schemas.microsoft.com/office/drawing/2014/main" id="{52251503-BA18-140D-9476-13E370C9197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4798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1" name="Oval 220">
                      <a:extLst>
                        <a:ext uri="{FF2B5EF4-FFF2-40B4-BE49-F238E27FC236}">
                          <a16:creationId xmlns:a16="http://schemas.microsoft.com/office/drawing/2014/main" id="{E27FE4F6-620E-56BD-6AEB-E09C9CB839F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8681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222" name="Group 221">
                      <a:extLst>
                        <a:ext uri="{FF2B5EF4-FFF2-40B4-BE49-F238E27FC236}">
                          <a16:creationId xmlns:a16="http://schemas.microsoft.com/office/drawing/2014/main" id="{63D338AF-EFEC-F5B2-FB92-C04A1D92006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26511" y="2329347"/>
                      <a:ext cx="1159902" cy="1596438"/>
                      <a:chOff x="523538" y="1816947"/>
                      <a:chExt cx="1159902" cy="1596438"/>
                    </a:xfrm>
                  </p:grpSpPr>
                  <p:sp>
                    <p:nvSpPr>
                      <p:cNvPr id="223" name="Oval 222">
                        <a:extLst>
                          <a:ext uri="{FF2B5EF4-FFF2-40B4-BE49-F238E27FC236}">
                            <a16:creationId xmlns:a16="http://schemas.microsoft.com/office/drawing/2014/main" id="{FC97CF7B-C650-9AD8-1CDC-4AE6B87DE34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3440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4" name="Oval 223">
                        <a:extLst>
                          <a:ext uri="{FF2B5EF4-FFF2-40B4-BE49-F238E27FC236}">
                            <a16:creationId xmlns:a16="http://schemas.microsoft.com/office/drawing/2014/main" id="{D2AC34E4-6EE8-72C7-C1E2-11A6B611919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825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5" name="Oval 224">
                        <a:extLst>
                          <a:ext uri="{FF2B5EF4-FFF2-40B4-BE49-F238E27FC236}">
                            <a16:creationId xmlns:a16="http://schemas.microsoft.com/office/drawing/2014/main" id="{CD774F93-57E6-E116-F810-C724AC498F4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708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6" name="Oval 225">
                        <a:extLst>
                          <a:ext uri="{FF2B5EF4-FFF2-40B4-BE49-F238E27FC236}">
                            <a16:creationId xmlns:a16="http://schemas.microsoft.com/office/drawing/2014/main" id="{72916CF1-CDB6-A648-5C8D-8DD6CA86A4C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2734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7" name="Oval 226">
                        <a:extLst>
                          <a:ext uri="{FF2B5EF4-FFF2-40B4-BE49-F238E27FC236}">
                            <a16:creationId xmlns:a16="http://schemas.microsoft.com/office/drawing/2014/main" id="{E856017A-891C-AFD2-9428-BC81587F25D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119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8" name="Oval 227">
                        <a:extLst>
                          <a:ext uri="{FF2B5EF4-FFF2-40B4-BE49-F238E27FC236}">
                            <a16:creationId xmlns:a16="http://schemas.microsoft.com/office/drawing/2014/main" id="{3F5AB962-00C5-C4F0-CE7A-0D38A93D58C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002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9" name="Oval 228">
                        <a:extLst>
                          <a:ext uri="{FF2B5EF4-FFF2-40B4-BE49-F238E27FC236}">
                            <a16:creationId xmlns:a16="http://schemas.microsoft.com/office/drawing/2014/main" id="{12A0E5FE-9373-E419-56ED-304A5EFD016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0" name="Oval 229">
                        <a:extLst>
                          <a:ext uri="{FF2B5EF4-FFF2-40B4-BE49-F238E27FC236}">
                            <a16:creationId xmlns:a16="http://schemas.microsoft.com/office/drawing/2014/main" id="{ACE0A81D-B09A-B514-0526-ADCA7EF0EF2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1" name="Oval 230">
                        <a:extLst>
                          <a:ext uri="{FF2B5EF4-FFF2-40B4-BE49-F238E27FC236}">
                            <a16:creationId xmlns:a16="http://schemas.microsoft.com/office/drawing/2014/main" id="{A79F5A7A-EE57-1D4A-79A6-6B6E6CAF3A8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2" name="Oval 231">
                        <a:extLst>
                          <a:ext uri="{FF2B5EF4-FFF2-40B4-BE49-F238E27FC236}">
                            <a16:creationId xmlns:a16="http://schemas.microsoft.com/office/drawing/2014/main" id="{EA043621-4678-C21C-8323-31B8EDE308C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3" name="Oval 232">
                        <a:extLst>
                          <a:ext uri="{FF2B5EF4-FFF2-40B4-BE49-F238E27FC236}">
                            <a16:creationId xmlns:a16="http://schemas.microsoft.com/office/drawing/2014/main" id="{0D6740C8-6C19-0B86-822C-32CD4BE9F0B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4" name="Oval 233">
                        <a:extLst>
                          <a:ext uri="{FF2B5EF4-FFF2-40B4-BE49-F238E27FC236}">
                            <a16:creationId xmlns:a16="http://schemas.microsoft.com/office/drawing/2014/main" id="{68D13F02-B470-9BCB-0537-EB62BF44CD0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206" name="Group 205">
                    <a:extLst>
                      <a:ext uri="{FF2B5EF4-FFF2-40B4-BE49-F238E27FC236}">
                        <a16:creationId xmlns:a16="http://schemas.microsoft.com/office/drawing/2014/main" id="{42820022-BCC1-6C4B-CCE9-9790F109BBB9}"/>
                      </a:ext>
                    </a:extLst>
                  </p:cNvPr>
                  <p:cNvGrpSpPr/>
                  <p:nvPr/>
                </p:nvGrpSpPr>
                <p:grpSpPr>
                  <a:xfrm>
                    <a:off x="2816003" y="2763175"/>
                    <a:ext cx="1187852" cy="1161211"/>
                    <a:chOff x="-202477" y="4308103"/>
                    <a:chExt cx="1187852" cy="1161211"/>
                  </a:xfrm>
                </p:grpSpPr>
                <p:sp>
                  <p:nvSpPr>
                    <p:cNvPr id="207" name="Oval 206">
                      <a:extLst>
                        <a:ext uri="{FF2B5EF4-FFF2-40B4-BE49-F238E27FC236}">
                          <a16:creationId xmlns:a16="http://schemas.microsoft.com/office/drawing/2014/main" id="{05D9899A-4941-9E3C-4F70-7598C4E1739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5106541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8" name="Oval 207">
                      <a:extLst>
                        <a:ext uri="{FF2B5EF4-FFF2-40B4-BE49-F238E27FC236}">
                          <a16:creationId xmlns:a16="http://schemas.microsoft.com/office/drawing/2014/main" id="{D524B9C7-0948-BA26-915D-B0AB29CA2DC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704926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9" name="Oval 208">
                      <a:extLst>
                        <a:ext uri="{FF2B5EF4-FFF2-40B4-BE49-F238E27FC236}">
                          <a16:creationId xmlns:a16="http://schemas.microsoft.com/office/drawing/2014/main" id="{C48BEB67-C673-B194-58B6-697476F7FC1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3088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0" name="Oval 209">
                      <a:extLst>
                        <a:ext uri="{FF2B5EF4-FFF2-40B4-BE49-F238E27FC236}">
                          <a16:creationId xmlns:a16="http://schemas.microsoft.com/office/drawing/2014/main" id="{06E69836-8A55-EAFA-EFC6-E18EC52A1B7D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510583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1" name="Oval 210">
                      <a:extLst>
                        <a:ext uri="{FF2B5EF4-FFF2-40B4-BE49-F238E27FC236}">
                          <a16:creationId xmlns:a16="http://schemas.microsoft.com/office/drawing/2014/main" id="{681EC414-8A86-AE03-3234-6CF245235EB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704220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2" name="Oval 211">
                      <a:extLst>
                        <a:ext uri="{FF2B5EF4-FFF2-40B4-BE49-F238E27FC236}">
                          <a16:creationId xmlns:a16="http://schemas.microsoft.com/office/drawing/2014/main" id="{30AA704F-C0B9-4889-4A89-E252BD83338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308103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3" name="Oval 212">
                      <a:extLst>
                        <a:ext uri="{FF2B5EF4-FFF2-40B4-BE49-F238E27FC236}">
                          <a16:creationId xmlns:a16="http://schemas.microsoft.com/office/drawing/2014/main" id="{5A651C92-AEA2-3CB9-04E8-6E57EBCA422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5109314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4" name="Oval 213">
                      <a:extLst>
                        <a:ext uri="{FF2B5EF4-FFF2-40B4-BE49-F238E27FC236}">
                          <a16:creationId xmlns:a16="http://schemas.microsoft.com/office/drawing/2014/main" id="{552D501E-3F7A-8A9D-F24C-3A817DCD468C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70769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5" name="Oval 214">
                      <a:extLst>
                        <a:ext uri="{FF2B5EF4-FFF2-40B4-BE49-F238E27FC236}">
                          <a16:creationId xmlns:a16="http://schemas.microsoft.com/office/drawing/2014/main" id="{C6CE91F7-E7B0-4E15-D264-B5D7BFC9883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311582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C66A8478-755D-C135-E860-47B8A84BC09B}"/>
                    </a:ext>
                  </a:extLst>
                </p:cNvPr>
                <p:cNvSpPr/>
                <p:nvPr/>
              </p:nvSpPr>
              <p:spPr>
                <a:xfrm rot="10800000">
                  <a:off x="3941733" y="358011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B1599CE4-3291-215B-074D-CCD5E70C794A}"/>
                    </a:ext>
                  </a:extLst>
                </p:cNvPr>
                <p:cNvSpPr/>
                <p:nvPr/>
              </p:nvSpPr>
              <p:spPr>
                <a:xfrm rot="10800000">
                  <a:off x="3941733" y="317849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AE44965E-5139-509C-0A44-E2ABA806B5DA}"/>
                    </a:ext>
                  </a:extLst>
                </p:cNvPr>
                <p:cNvSpPr/>
                <p:nvPr/>
              </p:nvSpPr>
              <p:spPr>
                <a:xfrm rot="10800000">
                  <a:off x="3941733" y="2782381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17DF275E-CE90-90F6-F3C0-0E68E5BFBA99}"/>
                  </a:ext>
                </a:extLst>
              </p:cNvPr>
              <p:cNvSpPr/>
              <p:nvPr/>
            </p:nvSpPr>
            <p:spPr>
              <a:xfrm rot="10800000">
                <a:off x="9249073" y="220553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83224E3D-01FE-6FDD-F06F-6CC0E275A124}"/>
                  </a:ext>
                </a:extLst>
              </p:cNvPr>
              <p:cNvSpPr/>
              <p:nvPr/>
            </p:nvSpPr>
            <p:spPr>
              <a:xfrm rot="10800000">
                <a:off x="9070964" y="2205239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4FD59DAE-BD98-010B-1CA1-388B3680B22C}"/>
                  </a:ext>
                </a:extLst>
              </p:cNvPr>
              <p:cNvSpPr/>
              <p:nvPr/>
            </p:nvSpPr>
            <p:spPr>
              <a:xfrm rot="10800000">
                <a:off x="8893688" y="2205239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CCBC61B1-7E7C-629C-AC64-732EDC686228}"/>
                  </a:ext>
                </a:extLst>
              </p:cNvPr>
              <p:cNvSpPr/>
              <p:nvPr/>
            </p:nvSpPr>
            <p:spPr>
              <a:xfrm rot="10800000">
                <a:off x="8715579" y="2204939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3CA584AA-24A5-305B-E602-423CDBB616DD}"/>
                  </a:ext>
                </a:extLst>
              </p:cNvPr>
              <p:cNvSpPr/>
              <p:nvPr/>
            </p:nvSpPr>
            <p:spPr>
              <a:xfrm rot="10800000">
                <a:off x="8538303" y="220431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7F76D88F-BDAF-A6BB-E790-296ED9DEECD2}"/>
                  </a:ext>
                </a:extLst>
              </p:cNvPr>
              <p:cNvSpPr/>
              <p:nvPr/>
            </p:nvSpPr>
            <p:spPr>
              <a:xfrm rot="10800000">
                <a:off x="8357795" y="220431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7C22BF30-1BF8-FEF5-7A21-725C81538528}"/>
                  </a:ext>
                </a:extLst>
              </p:cNvPr>
              <p:cNvSpPr/>
              <p:nvPr/>
            </p:nvSpPr>
            <p:spPr>
              <a:xfrm rot="10800000">
                <a:off x="9786038" y="2201267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475FC7DB-788D-E570-0F55-282F3DCFA265}"/>
                  </a:ext>
                </a:extLst>
              </p:cNvPr>
              <p:cNvSpPr/>
              <p:nvPr/>
            </p:nvSpPr>
            <p:spPr>
              <a:xfrm rot="10800000">
                <a:off x="9607929" y="220096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0BE825E7-836B-5379-6C0F-07F954C509A1}"/>
                  </a:ext>
                </a:extLst>
              </p:cNvPr>
              <p:cNvSpPr/>
              <p:nvPr/>
            </p:nvSpPr>
            <p:spPr>
              <a:xfrm rot="10800000">
                <a:off x="9427233" y="2202445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CC646DA6-07E3-4EED-D767-319873722AFE}"/>
                  </a:ext>
                </a:extLst>
              </p:cNvPr>
              <p:cNvSpPr/>
              <p:nvPr/>
            </p:nvSpPr>
            <p:spPr>
              <a:xfrm rot="10800000">
                <a:off x="9963240" y="2202957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47B25D13-92C2-5FBA-6729-9D610F14C380}"/>
              </a:ext>
            </a:extLst>
          </p:cNvPr>
          <p:cNvGrpSpPr/>
          <p:nvPr/>
        </p:nvGrpSpPr>
        <p:grpSpPr>
          <a:xfrm>
            <a:off x="6419787" y="3006962"/>
            <a:ext cx="1674571" cy="1917087"/>
            <a:chOff x="6419787" y="3006962"/>
            <a:chExt cx="1674571" cy="191708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35FFA62-769D-67FD-E368-D969BFFE9ECE}"/>
                </a:ext>
              </a:extLst>
            </p:cNvPr>
            <p:cNvGrpSpPr/>
            <p:nvPr/>
          </p:nvGrpSpPr>
          <p:grpSpPr>
            <a:xfrm>
              <a:off x="6419787" y="4161943"/>
              <a:ext cx="1674571" cy="762106"/>
              <a:chOff x="7053804" y="3982859"/>
              <a:chExt cx="1674571" cy="762106"/>
            </a:xfrm>
          </p:grpSpPr>
          <p:sp>
            <p:nvSpPr>
              <p:cNvPr id="15" name="Left Brace 14">
                <a:extLst>
                  <a:ext uri="{FF2B5EF4-FFF2-40B4-BE49-F238E27FC236}">
                    <a16:creationId xmlns:a16="http://schemas.microsoft.com/office/drawing/2014/main" id="{AFEBAC46-A260-C931-20ED-91DBB47C30C1}"/>
                  </a:ext>
                </a:extLst>
              </p:cNvPr>
              <p:cNvSpPr/>
              <p:nvPr/>
            </p:nvSpPr>
            <p:spPr>
              <a:xfrm rot="16200000" flipV="1">
                <a:off x="7721968" y="3945381"/>
                <a:ext cx="317205" cy="392161"/>
              </a:xfrm>
              <a:prstGeom prst="leftBrace">
                <a:avLst>
                  <a:gd name="adj1" fmla="val 8333"/>
                  <a:gd name="adj2" fmla="val 49452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30AF549-CA19-834F-F9E4-BD603271E093}"/>
                  </a:ext>
                </a:extLst>
              </p:cNvPr>
              <p:cNvSpPr/>
              <p:nvPr/>
            </p:nvSpPr>
            <p:spPr>
              <a:xfrm>
                <a:off x="7053804" y="4283300"/>
                <a:ext cx="167457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14</a:t>
                </a:r>
                <a:endParaRPr lang="en-US" sz="2400" b="1" cap="none" spc="0" dirty="0">
                  <a:ln w="1905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21A5F3F6-DAF3-AE87-1E7E-3EE326242F98}"/>
                </a:ext>
              </a:extLst>
            </p:cNvPr>
            <p:cNvGrpSpPr/>
            <p:nvPr/>
          </p:nvGrpSpPr>
          <p:grpSpPr>
            <a:xfrm>
              <a:off x="7099676" y="3006962"/>
              <a:ext cx="339344" cy="1181114"/>
              <a:chOff x="9074305" y="2668357"/>
              <a:chExt cx="339344" cy="1181114"/>
            </a:xfrm>
          </p:grpSpPr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8343BB13-E445-FA18-014E-2CCF54EB0669}"/>
                  </a:ext>
                </a:extLst>
              </p:cNvPr>
              <p:cNvSpPr/>
              <p:nvPr/>
            </p:nvSpPr>
            <p:spPr>
              <a:xfrm rot="10800000">
                <a:off x="9254814" y="3347110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CD16DE62-F099-3F22-A9B0-723CDADC6B7A}"/>
                  </a:ext>
                </a:extLst>
              </p:cNvPr>
              <p:cNvSpPr/>
              <p:nvPr/>
            </p:nvSpPr>
            <p:spPr>
              <a:xfrm rot="10800000">
                <a:off x="9254814" y="3178974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0ECE2107-CB26-60AE-B463-FBD97E6B7FA4}"/>
                  </a:ext>
                </a:extLst>
              </p:cNvPr>
              <p:cNvSpPr/>
              <p:nvPr/>
            </p:nvSpPr>
            <p:spPr>
              <a:xfrm rot="10800000">
                <a:off x="9074306" y="3347110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E5EC54F7-DA1E-4E66-2E75-C5E5DEF3BB48}"/>
                  </a:ext>
                </a:extLst>
              </p:cNvPr>
              <p:cNvSpPr/>
              <p:nvPr/>
            </p:nvSpPr>
            <p:spPr>
              <a:xfrm rot="10800000">
                <a:off x="9074306" y="3178974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FC41F2AE-AA57-1A28-AC7A-3EDAEC3FD3ED}"/>
                  </a:ext>
                </a:extLst>
              </p:cNvPr>
              <p:cNvSpPr/>
              <p:nvPr/>
            </p:nvSpPr>
            <p:spPr>
              <a:xfrm rot="10800000">
                <a:off x="9254814" y="3517580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B8712094-500B-217C-0A87-24231D3F9FEA}"/>
                  </a:ext>
                </a:extLst>
              </p:cNvPr>
              <p:cNvSpPr/>
              <p:nvPr/>
            </p:nvSpPr>
            <p:spPr>
              <a:xfrm rot="10800000">
                <a:off x="9074306" y="3517580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03ABA718-C80B-4668-282B-578C3D3CA4AA}"/>
                  </a:ext>
                </a:extLst>
              </p:cNvPr>
              <p:cNvSpPr/>
              <p:nvPr/>
            </p:nvSpPr>
            <p:spPr>
              <a:xfrm rot="10800000">
                <a:off x="9254812" y="3006962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EA32EDEF-B4C8-1379-FF41-B19DEF2D73FF}"/>
                  </a:ext>
                </a:extLst>
              </p:cNvPr>
              <p:cNvSpPr/>
              <p:nvPr/>
            </p:nvSpPr>
            <p:spPr>
              <a:xfrm rot="10800000">
                <a:off x="9254812" y="2836493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2C20EF4B-086A-C38E-379B-C0A36B9A2338}"/>
                  </a:ext>
                </a:extLst>
              </p:cNvPr>
              <p:cNvSpPr/>
              <p:nvPr/>
            </p:nvSpPr>
            <p:spPr>
              <a:xfrm rot="10800000">
                <a:off x="9254812" y="2668357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B4992D47-18F7-9024-F150-FE77C2C9D18B}"/>
                  </a:ext>
                </a:extLst>
              </p:cNvPr>
              <p:cNvSpPr/>
              <p:nvPr/>
            </p:nvSpPr>
            <p:spPr>
              <a:xfrm rot="10800000">
                <a:off x="9074305" y="3006962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F473031C-B426-FB65-A6EC-EC0A6D27D795}"/>
                  </a:ext>
                </a:extLst>
              </p:cNvPr>
              <p:cNvSpPr/>
              <p:nvPr/>
            </p:nvSpPr>
            <p:spPr>
              <a:xfrm rot="10800000">
                <a:off x="9074305" y="2836493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AFC20A45-D2E6-9BD4-826E-1D72BEFF3297}"/>
                  </a:ext>
                </a:extLst>
              </p:cNvPr>
              <p:cNvSpPr/>
              <p:nvPr/>
            </p:nvSpPr>
            <p:spPr>
              <a:xfrm rot="10800000">
                <a:off x="9074305" y="2668357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E40AEFB1-7526-725C-8CEA-632420382899}"/>
                  </a:ext>
                </a:extLst>
              </p:cNvPr>
              <p:cNvSpPr/>
              <p:nvPr/>
            </p:nvSpPr>
            <p:spPr>
              <a:xfrm rot="10800000">
                <a:off x="9257619" y="3696665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A39772CD-0609-F805-507A-80BB24F8E2DF}"/>
                  </a:ext>
                </a:extLst>
              </p:cNvPr>
              <p:cNvSpPr/>
              <p:nvPr/>
            </p:nvSpPr>
            <p:spPr>
              <a:xfrm rot="10800000">
                <a:off x="9077111" y="3696665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03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1" grpId="0"/>
      <p:bldP spid="72" grpId="0"/>
      <p:bldP spid="73" grpId="0"/>
      <p:bldP spid="74" grpId="0"/>
      <p:bldP spid="76" grpId="0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5" y="62394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974" y="70112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1020881" y="2649542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7 x 5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28709" y="3627624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12 x 7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28709" y="459775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8 x 7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4985394" y="252712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3 x 7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4985394" y="356668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6 x 7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7235904" y="2468937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7214567" y="3508103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150616" y="2527125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3150616" y="352586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3150617" y="448915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2B15B3-1B41-AFC4-7AD7-BAE856C3E2B0}"/>
              </a:ext>
            </a:extLst>
          </p:cNvPr>
          <p:cNvSpPr/>
          <p:nvPr/>
        </p:nvSpPr>
        <p:spPr>
          <a:xfrm>
            <a:off x="209154" y="1461498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ready to explain which strategy you used.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82658-592F-8AE8-0E6B-A8FB9EE5B6A7}"/>
              </a:ext>
            </a:extLst>
          </p:cNvPr>
          <p:cNvSpPr txBox="1"/>
          <p:nvPr/>
        </p:nvSpPr>
        <p:spPr>
          <a:xfrm>
            <a:off x="4985394" y="4606244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7 x 12 =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F44DB1-4385-331A-046A-F6CE74C35080}"/>
              </a:ext>
            </a:extLst>
          </p:cNvPr>
          <p:cNvSpPr/>
          <p:nvPr/>
        </p:nvSpPr>
        <p:spPr>
          <a:xfrm>
            <a:off x="7214567" y="454726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59789-D7F9-B46C-D76C-37F04F5ED988}"/>
              </a:ext>
            </a:extLst>
          </p:cNvPr>
          <p:cNvSpPr txBox="1"/>
          <p:nvPr/>
        </p:nvSpPr>
        <p:spPr>
          <a:xfrm>
            <a:off x="941148" y="562882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4 x 7 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3A6DB2-4719-605C-535F-0A3642A59725}"/>
              </a:ext>
            </a:extLst>
          </p:cNvPr>
          <p:cNvSpPr/>
          <p:nvPr/>
        </p:nvSpPr>
        <p:spPr>
          <a:xfrm>
            <a:off x="3163056" y="552022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6DB8C-F4FE-559C-63E5-9DBB9AE50E9C}"/>
              </a:ext>
            </a:extLst>
          </p:cNvPr>
          <p:cNvSpPr txBox="1"/>
          <p:nvPr/>
        </p:nvSpPr>
        <p:spPr>
          <a:xfrm>
            <a:off x="4997833" y="5637314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7 x 11 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30788B-6046-7362-818F-8CA099F3287B}"/>
              </a:ext>
            </a:extLst>
          </p:cNvPr>
          <p:cNvSpPr/>
          <p:nvPr/>
        </p:nvSpPr>
        <p:spPr>
          <a:xfrm>
            <a:off x="7214567" y="558643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7279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880851" y="1356866"/>
            <a:ext cx="5771535" cy="1432675"/>
            <a:chOff x="3470786" y="1281028"/>
            <a:chExt cx="5771535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548172" cy="1432675"/>
            </a:xfrm>
            <a:prstGeom prst="wedgeRoundRectCallout">
              <a:avLst>
                <a:gd name="adj1" fmla="val -73199"/>
                <a:gd name="adj2" fmla="val 8720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70786" y="1406028"/>
              <a:ext cx="577153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 x 12 = 7 x 10 + 7 + 7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765643" y="3886115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1000</TotalTime>
  <Words>187</Words>
  <Application>Microsoft Office PowerPoint</Application>
  <PresentationFormat>On-screen Show (4:3)</PresentationFormat>
  <Paragraphs>62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67</cp:revision>
  <dcterms:created xsi:type="dcterms:W3CDTF">2013-01-27T09:14:16Z</dcterms:created>
  <dcterms:modified xsi:type="dcterms:W3CDTF">2026-01-26T12:21:42Z</dcterms:modified>
  <cp:category/>
</cp:coreProperties>
</file>