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7" r:id="rId3"/>
    <p:sldId id="279" r:id="rId4"/>
    <p:sldId id="285" r:id="rId5"/>
    <p:sldId id="284" r:id="rId6"/>
    <p:sldId id="283" r:id="rId7"/>
    <p:sldId id="287" r:id="rId8"/>
    <p:sldId id="28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136941" y="956864"/>
            <a:ext cx="78061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12 x 3 table</a:t>
            </a:r>
          </a:p>
        </p:txBody>
      </p:sp>
      <p:pic>
        <p:nvPicPr>
          <p:cNvPr id="5" name="Picture 4" descr="Cartoon character holding a blue object&#10;&#10;AI-generated content may be incorrect.">
            <a:extLst>
              <a:ext uri="{FF2B5EF4-FFF2-40B4-BE49-F238E27FC236}">
                <a16:creationId xmlns:a16="http://schemas.microsoft.com/office/drawing/2014/main" id="{88006D3C-A937-6DAB-A69E-A14EA4911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072" y="2209687"/>
            <a:ext cx="2868616" cy="339704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12030" y="633587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F7F999FA-FC8F-DD4B-9C5A-E93BA359D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025740"/>
              </p:ext>
            </p:extLst>
          </p:nvPr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FDF4DFA6-6737-094F-240B-89F23FF1677A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D7D3E6-6F80-E0DB-5CD6-B2AB8D786567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68E3AA8-2D1E-79F3-A915-449DFFBD7323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9C9448-F33E-DC15-D7CE-CE4AD5CE6F80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92DFCE2-9A70-DCF9-868E-1610BC3722B7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A5D2C3D-78A0-9373-7AA1-BC1C183F540A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532EE9D-50F6-D89E-10C6-18DFD4B748F2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7DA712F-052D-E3FB-40D6-788067827231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E6653C9-7EB9-40C9-6419-0FCDD82464D9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118ED9F-065B-94B1-A8B9-F1461CB1FB04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1B2C7EE-3566-A1B9-B5EC-88600242DE25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73" name="Arrow: Curved Down 72">
              <a:extLst>
                <a:ext uri="{FF2B5EF4-FFF2-40B4-BE49-F238E27FC236}">
                  <a16:creationId xmlns:a16="http://schemas.microsoft.com/office/drawing/2014/main" id="{08B2879A-C59F-C3AD-8BF1-F53246C236D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1B5A0A8-6BFE-33FD-8688-45703A6601C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EA865B9-E679-16D8-CC64-B16557AC02FB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76" name="Arrow: Curved Down 75">
              <a:extLst>
                <a:ext uri="{FF2B5EF4-FFF2-40B4-BE49-F238E27FC236}">
                  <a16:creationId xmlns:a16="http://schemas.microsoft.com/office/drawing/2014/main" id="{179DFBB1-BF2A-1626-6232-7D3D88138F2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CB3711F-7172-7877-CA17-60952F24F2B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563BCB3-FE2A-7A77-0E1A-D21240C0BCBB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79" name="Arrow: Curved Down 78">
              <a:extLst>
                <a:ext uri="{FF2B5EF4-FFF2-40B4-BE49-F238E27FC236}">
                  <a16:creationId xmlns:a16="http://schemas.microsoft.com/office/drawing/2014/main" id="{6BCE04A8-555D-DF7B-3511-4A8093231E3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357640F-6AD6-93F2-4C8E-0E51556E8BC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0461F8A-2A3A-3D42-D8ED-FFAF2274EE22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82" name="Arrow: Curved Down 81">
              <a:extLst>
                <a:ext uri="{FF2B5EF4-FFF2-40B4-BE49-F238E27FC236}">
                  <a16:creationId xmlns:a16="http://schemas.microsoft.com/office/drawing/2014/main" id="{684B36A8-7B36-C69B-1E89-99B9DEEE778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21D0965-9FF2-7642-1B3B-67E08DE3836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AD55317-8D8D-F517-A1EA-12CAFD5B6783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85" name="Arrow: Curved Down 84">
              <a:extLst>
                <a:ext uri="{FF2B5EF4-FFF2-40B4-BE49-F238E27FC236}">
                  <a16:creationId xmlns:a16="http://schemas.microsoft.com/office/drawing/2014/main" id="{01D761A6-87F0-E189-A26A-3BAA52E86E9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1D88B84-2225-62F1-66DA-14C182B33A91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421D369-E69F-B04E-6EE5-4E68C6EE09D8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88" name="Arrow: Curved Down 87">
              <a:extLst>
                <a:ext uri="{FF2B5EF4-FFF2-40B4-BE49-F238E27FC236}">
                  <a16:creationId xmlns:a16="http://schemas.microsoft.com/office/drawing/2014/main" id="{9270CCB6-805F-8871-59F5-6641E5DD657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D8950B6-3123-B835-6321-63EFB1F47AC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DEFA7F2-F039-9F2D-6980-ED6F29676660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91" name="Arrow: Curved Down 90">
              <a:extLst>
                <a:ext uri="{FF2B5EF4-FFF2-40B4-BE49-F238E27FC236}">
                  <a16:creationId xmlns:a16="http://schemas.microsoft.com/office/drawing/2014/main" id="{88E1CC67-D0EF-9E23-9944-6C0DA2A7B9A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CB7B7FE-29A9-BA31-79D8-B3DA886187B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8E32D2-D949-8D23-EE9D-225101833B73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94" name="Arrow: Curved Down 93">
              <a:extLst>
                <a:ext uri="{FF2B5EF4-FFF2-40B4-BE49-F238E27FC236}">
                  <a16:creationId xmlns:a16="http://schemas.microsoft.com/office/drawing/2014/main" id="{738349A5-B0A2-7A8A-6D91-4493F0DB2C9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6A78714-38C2-A045-25E2-BBEBD8E9E05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03D9B8C-0A74-7AB9-AE53-98AF09FF7A32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97" name="Arrow: Curved Down 96">
              <a:extLst>
                <a:ext uri="{FF2B5EF4-FFF2-40B4-BE49-F238E27FC236}">
                  <a16:creationId xmlns:a16="http://schemas.microsoft.com/office/drawing/2014/main" id="{DDC3EE39-381E-D51F-2942-3048F2CC631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A9FC8AD-C9D7-4EEE-A5E0-D41BA628505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72F4C154-BE90-5DB3-0D79-8809CB33E1C7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3s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/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  <a:blipFill>
                <a:blip r:embed="rId4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1432B2E-C048-8BB2-84A3-D41DF95A5800}"/>
              </a:ext>
            </a:extLst>
          </p:cNvPr>
          <p:cNvSpPr txBox="1"/>
          <p:nvPr/>
        </p:nvSpPr>
        <p:spPr>
          <a:xfrm>
            <a:off x="4410762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BABEE-4345-5FDF-CC85-5EDAFACDFC80}"/>
              </a:ext>
            </a:extLst>
          </p:cNvPr>
          <p:cNvSpPr txBox="1"/>
          <p:nvPr/>
        </p:nvSpPr>
        <p:spPr>
          <a:xfrm>
            <a:off x="3161704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C0C55A-C4B3-6A1C-FBDE-41004640D491}"/>
              </a:ext>
            </a:extLst>
          </p:cNvPr>
          <p:cNvSpPr txBox="1"/>
          <p:nvPr/>
        </p:nvSpPr>
        <p:spPr>
          <a:xfrm>
            <a:off x="5854955" y="5418774"/>
            <a:ext cx="696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194034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0989CF-4EE1-101D-881B-BDF5EFF525CF}"/>
              </a:ext>
            </a:extLst>
          </p:cNvPr>
          <p:cNvSpPr txBox="1"/>
          <p:nvPr/>
        </p:nvSpPr>
        <p:spPr>
          <a:xfrm>
            <a:off x="4292357" y="456151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FF6620-971D-032A-E108-A9E503A99FC2}"/>
              </a:ext>
            </a:extLst>
          </p:cNvPr>
          <p:cNvSpPr/>
          <p:nvPr/>
        </p:nvSpPr>
        <p:spPr>
          <a:xfrm>
            <a:off x="1850432" y="3264131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equal groups of 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/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  <a:blipFill>
                <a:blip r:embed="rId5"/>
                <a:stretch>
                  <a:fillRect l="-1921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  <a:blipFill>
                <a:blip r:embed="rId6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409648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014211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68FCB3-4977-AEE8-4586-BA57826CC70C}"/>
              </a:ext>
            </a:extLst>
          </p:cNvPr>
          <p:cNvSpPr txBox="1"/>
          <p:nvPr/>
        </p:nvSpPr>
        <p:spPr>
          <a:xfrm>
            <a:off x="2865763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27882-BA46-507D-4291-76EB6BFB440E}"/>
              </a:ext>
            </a:extLst>
          </p:cNvPr>
          <p:cNvSpPr txBox="1"/>
          <p:nvPr/>
        </p:nvSpPr>
        <p:spPr>
          <a:xfrm>
            <a:off x="3552863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500362-454B-08AC-1C77-DFB670DF3BA6}"/>
              </a:ext>
            </a:extLst>
          </p:cNvPr>
          <p:cNvSpPr txBox="1"/>
          <p:nvPr/>
        </p:nvSpPr>
        <p:spPr>
          <a:xfrm>
            <a:off x="6633891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561FB-5BC0-8D18-CEF0-32BA388A85AA}"/>
              </a:ext>
            </a:extLst>
          </p:cNvPr>
          <p:cNvSpPr txBox="1"/>
          <p:nvPr/>
        </p:nvSpPr>
        <p:spPr>
          <a:xfrm>
            <a:off x="4010074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A6F461-ACF8-6DD6-194A-C34FE89EDDCA}"/>
              </a:ext>
            </a:extLst>
          </p:cNvPr>
          <p:cNvSpPr txBox="1"/>
          <p:nvPr/>
        </p:nvSpPr>
        <p:spPr>
          <a:xfrm>
            <a:off x="5172726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E72547-E8DF-F26D-4D13-A31C31504DE4}"/>
              </a:ext>
            </a:extLst>
          </p:cNvPr>
          <p:cNvSpPr txBox="1"/>
          <p:nvPr/>
        </p:nvSpPr>
        <p:spPr>
          <a:xfrm>
            <a:off x="6270911" y="4105704"/>
            <a:ext cx="61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17F4329-4C07-6F4E-9274-EC1CDC70D1C0}"/>
              </a:ext>
            </a:extLst>
          </p:cNvPr>
          <p:cNvGrpSpPr/>
          <p:nvPr/>
        </p:nvGrpSpPr>
        <p:grpSpPr>
          <a:xfrm>
            <a:off x="1727439" y="395364"/>
            <a:ext cx="2166530" cy="1025160"/>
            <a:chOff x="1824177" y="701269"/>
            <a:chExt cx="2166530" cy="102516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F1CDC38-60AB-35BF-C9F7-C411096F953A}"/>
                </a:ext>
              </a:extLst>
            </p:cNvPr>
            <p:cNvGrpSpPr/>
            <p:nvPr/>
          </p:nvGrpSpPr>
          <p:grpSpPr>
            <a:xfrm>
              <a:off x="1824177" y="701269"/>
              <a:ext cx="2140275" cy="706588"/>
              <a:chOff x="1824177" y="701269"/>
              <a:chExt cx="2140275" cy="706588"/>
            </a:xfrm>
          </p:grpSpPr>
          <p:pic>
            <p:nvPicPr>
              <p:cNvPr id="80" name="Picture 79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287B42AF-947B-E4F4-9674-993948A9AB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1" name="Picture 80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68D58229-47EB-4BD9-816F-DE13B3E38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2" name="Picture 81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3C0F0F79-1B50-1A60-1DBA-E9A81F2BB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3" name="Picture 82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FD6D6518-F93B-E2A8-F13B-7FFB006CD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4" name="Picture 83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500FA502-BBF4-750D-070D-BF33158F0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5" name="Picture 84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327058A6-91D4-6DE8-989D-7973271B7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1D481E8-9018-54B8-6A10-B25AA59DE708}"/>
                </a:ext>
              </a:extLst>
            </p:cNvPr>
            <p:cNvGrpSpPr/>
            <p:nvPr/>
          </p:nvGrpSpPr>
          <p:grpSpPr>
            <a:xfrm>
              <a:off x="1850432" y="1019841"/>
              <a:ext cx="2140275" cy="706588"/>
              <a:chOff x="1824177" y="701269"/>
              <a:chExt cx="2140275" cy="706588"/>
            </a:xfrm>
          </p:grpSpPr>
          <p:pic>
            <p:nvPicPr>
              <p:cNvPr id="88" name="Picture 87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CBBF86D3-24E1-9437-C757-873B7BAFF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9" name="Picture 88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DFD65A83-24C2-928C-6324-9FAC2D347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90" name="Picture 89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FF5D21B9-7664-CD3F-50BA-932FE0842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91" name="Picture 90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145839AB-8F8D-E77E-7082-951230F20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92" name="Picture 91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6556C805-3C78-2D12-E7CA-01D5D7BB1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93" name="Picture 92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1FBAB901-ED34-FF27-46C5-BDF7895F2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2E9B0D7-2BA5-8206-EB45-F5CE1CF2D63F}"/>
              </a:ext>
            </a:extLst>
          </p:cNvPr>
          <p:cNvGrpSpPr/>
          <p:nvPr/>
        </p:nvGrpSpPr>
        <p:grpSpPr>
          <a:xfrm>
            <a:off x="4133187" y="403862"/>
            <a:ext cx="2166530" cy="1025160"/>
            <a:chOff x="1824177" y="701269"/>
            <a:chExt cx="2166530" cy="102516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A6ACBD2F-F53F-61C3-6D85-B82F68CFC6D2}"/>
                </a:ext>
              </a:extLst>
            </p:cNvPr>
            <p:cNvGrpSpPr/>
            <p:nvPr/>
          </p:nvGrpSpPr>
          <p:grpSpPr>
            <a:xfrm>
              <a:off x="1824177" y="701269"/>
              <a:ext cx="2140275" cy="706588"/>
              <a:chOff x="1824177" y="701269"/>
              <a:chExt cx="2140275" cy="706588"/>
            </a:xfrm>
          </p:grpSpPr>
          <p:pic>
            <p:nvPicPr>
              <p:cNvPr id="104" name="Picture 103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C29ACA38-7B85-FC65-98CF-180FC7E51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5" name="Picture 104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98FE2CF3-BB35-10D3-5F50-F735C94EA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6" name="Picture 105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3E86AB65-C402-CD43-91D8-2508D6764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7" name="Picture 106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0635AC53-62D9-E8B4-7174-8CCC17AE7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8" name="Picture 107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CBE7982B-8B3B-22B5-1BBC-808D3A238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9" name="Picture 108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03318510-BCB0-8E8F-1871-5030FC4D52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6E26561-0FE9-7504-0064-C7B4B54BDFF6}"/>
                </a:ext>
              </a:extLst>
            </p:cNvPr>
            <p:cNvGrpSpPr/>
            <p:nvPr/>
          </p:nvGrpSpPr>
          <p:grpSpPr>
            <a:xfrm>
              <a:off x="1850432" y="1019841"/>
              <a:ext cx="2140275" cy="706588"/>
              <a:chOff x="1824177" y="701269"/>
              <a:chExt cx="2140275" cy="706588"/>
            </a:xfrm>
          </p:grpSpPr>
          <p:pic>
            <p:nvPicPr>
              <p:cNvPr id="98" name="Picture 97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723662B4-D69F-7984-11CE-091F3B0EA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99" name="Picture 98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7DB6A122-62B1-EC07-8129-FFB545822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0" name="Picture 99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AAD44812-46EF-FFEC-341B-80F707450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1" name="Picture 100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BA7EA270-7B36-8C25-5B3A-0928D2DC1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2" name="Picture 101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E66A0D98-1473-43F0-CAC7-3261A770E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3" name="Picture 102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A8513EF8-8E0A-A0C9-20BE-CFCFAE9C7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35209AE-A12F-9961-FB3B-6C0C1D742C67}"/>
              </a:ext>
            </a:extLst>
          </p:cNvPr>
          <p:cNvGrpSpPr/>
          <p:nvPr/>
        </p:nvGrpSpPr>
        <p:grpSpPr>
          <a:xfrm>
            <a:off x="6544776" y="412360"/>
            <a:ext cx="2166530" cy="1025160"/>
            <a:chOff x="1824177" y="701269"/>
            <a:chExt cx="2166530" cy="102516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ABD3326-0DC6-AE76-B1C4-E711D32D2FAA}"/>
                </a:ext>
              </a:extLst>
            </p:cNvPr>
            <p:cNvGrpSpPr/>
            <p:nvPr/>
          </p:nvGrpSpPr>
          <p:grpSpPr>
            <a:xfrm>
              <a:off x="1824177" y="701269"/>
              <a:ext cx="2140275" cy="706588"/>
              <a:chOff x="1824177" y="701269"/>
              <a:chExt cx="2140275" cy="706588"/>
            </a:xfrm>
          </p:grpSpPr>
          <p:pic>
            <p:nvPicPr>
              <p:cNvPr id="119" name="Picture 118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31B14639-3359-F17D-E2AE-186E46E94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20" name="Picture 119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23C26D85-25B3-0BEE-283C-40A9D70C6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21" name="Picture 120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A744E517-953E-B396-DC13-0BEDB156B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22" name="Picture 121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BCA64E23-C239-5D5A-9DD3-C2E146B9C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23" name="Picture 122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91E137BE-0FF4-6475-2BEB-3706A8C91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24" name="Picture 123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30B47EC7-8051-6D4C-A30D-A9C08798D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A64DB2C-D3E2-557E-FF57-1F981C5CD543}"/>
                </a:ext>
              </a:extLst>
            </p:cNvPr>
            <p:cNvGrpSpPr/>
            <p:nvPr/>
          </p:nvGrpSpPr>
          <p:grpSpPr>
            <a:xfrm>
              <a:off x="1850432" y="1019841"/>
              <a:ext cx="2140275" cy="706588"/>
              <a:chOff x="1824177" y="701269"/>
              <a:chExt cx="2140275" cy="706588"/>
            </a:xfrm>
          </p:grpSpPr>
          <p:pic>
            <p:nvPicPr>
              <p:cNvPr id="113" name="Picture 112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418A48C0-0B8B-3110-86A9-40BAB4EFA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14" name="Picture 113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5E62D640-239B-D778-D797-3DC0FA917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15" name="Picture 114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77C8956A-8F4E-9910-4691-7161D01EF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16" name="Picture 115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F30B452C-9768-B3C6-76CA-4902EADA7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17" name="Picture 116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B7802E8B-074A-5DD6-0E66-C41BEFD80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18" name="Picture 117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146B7323-54B9-89E9-D46A-F5E291904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365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608225-9C68-9C57-F7BD-B6EA7BC6C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F16E87BD-3D7E-3E5B-C039-5C1A04BA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E733A7-787A-8317-25E3-7B8C3D524281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49C90E6-F74C-18E2-F06D-A24D712F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210DE9-DEF7-6BE2-BC9F-B5B513FEA0FD}"/>
                  </a:ext>
                </a:extLst>
              </p:cNvPr>
              <p:cNvSpPr/>
              <p:nvPr/>
            </p:nvSpPr>
            <p:spPr>
              <a:xfrm>
                <a:off x="1110371" y="1908020"/>
                <a:ext cx="296458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210DE9-DEF7-6BE2-BC9F-B5B513FEA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71" y="1908020"/>
                <a:ext cx="2964588" cy="1323439"/>
              </a:xfrm>
              <a:prstGeom prst="rect">
                <a:avLst/>
              </a:prstGeom>
              <a:blipFill>
                <a:blip r:embed="rId4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212F98A-735C-D149-6481-C6048FDDF88E}"/>
              </a:ext>
            </a:extLst>
          </p:cNvPr>
          <p:cNvSpPr/>
          <p:nvPr/>
        </p:nvSpPr>
        <p:spPr>
          <a:xfrm>
            <a:off x="2955071" y="1895741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72F0AC-9B97-69C8-F1FC-B5A90F885546}"/>
              </a:ext>
            </a:extLst>
          </p:cNvPr>
          <p:cNvSpPr/>
          <p:nvPr/>
        </p:nvSpPr>
        <p:spPr>
          <a:xfrm>
            <a:off x="430079" y="3142805"/>
            <a:ext cx="3633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3 x 10 + 3 x 2</a:t>
            </a:r>
          </a:p>
          <a:p>
            <a:pPr algn="ctr"/>
            <a:endParaRPr lang="en-GB" sz="32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6866C8A-828B-D1E9-0017-99F36AAB9DAE}"/>
              </a:ext>
            </a:extLst>
          </p:cNvPr>
          <p:cNvSpPr/>
          <p:nvPr/>
        </p:nvSpPr>
        <p:spPr>
          <a:xfrm>
            <a:off x="537919" y="4872526"/>
            <a:ext cx="7856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___</a:t>
            </a:r>
            <a:r>
              <a:rPr lang="en-US" sz="3600" dirty="0"/>
              <a:t> groups of 12 is the same as 3 groups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of </a:t>
            </a:r>
            <a:r>
              <a:rPr lang="en-US" sz="3600" b="1" dirty="0"/>
              <a:t>____</a:t>
            </a:r>
            <a:r>
              <a:rPr lang="en-US" sz="3600" dirty="0"/>
              <a:t>  plus 3 group of  </a:t>
            </a:r>
            <a:r>
              <a:rPr lang="en-US" sz="3600" b="1" dirty="0"/>
              <a:t>___</a:t>
            </a:r>
            <a:endParaRPr lang="en-GB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74FA34-2568-65AC-F3B4-0338B74D3BA0}"/>
              </a:ext>
            </a:extLst>
          </p:cNvPr>
          <p:cNvSpPr/>
          <p:nvPr/>
        </p:nvSpPr>
        <p:spPr>
          <a:xfrm>
            <a:off x="824345" y="4640213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71563C0-2D04-5793-E6BA-839C8417F9CF}"/>
              </a:ext>
            </a:extLst>
          </p:cNvPr>
          <p:cNvSpPr/>
          <p:nvPr/>
        </p:nvSpPr>
        <p:spPr>
          <a:xfrm>
            <a:off x="2326514" y="5725147"/>
            <a:ext cx="1111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DEC8C03-2050-1995-ED48-0AED65A296DF}"/>
              </a:ext>
            </a:extLst>
          </p:cNvPr>
          <p:cNvSpPr/>
          <p:nvPr/>
        </p:nvSpPr>
        <p:spPr>
          <a:xfrm>
            <a:off x="6488851" y="5730025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717CE2E-212E-108D-1EC8-0B73CEA1C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09091"/>
            <a:ext cx="1233968" cy="123396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FA0075A-FC73-AA7B-03BA-6B3AFD98F5C5}"/>
              </a:ext>
            </a:extLst>
          </p:cNvPr>
          <p:cNvSpPr/>
          <p:nvPr/>
        </p:nvSpPr>
        <p:spPr>
          <a:xfrm>
            <a:off x="2965279" y="3188972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7452097-603E-F067-2241-41CC681C1344}"/>
              </a:ext>
            </a:extLst>
          </p:cNvPr>
          <p:cNvSpPr/>
          <p:nvPr/>
        </p:nvSpPr>
        <p:spPr>
          <a:xfrm>
            <a:off x="1701368" y="20952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B23F22D-DA72-BDE9-885E-00143FE3F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4" y="68768"/>
            <a:ext cx="1302910" cy="130246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C2986B-025F-625D-56DA-8411C4785998}"/>
              </a:ext>
            </a:extLst>
          </p:cNvPr>
          <p:cNvGrpSpPr/>
          <p:nvPr/>
        </p:nvGrpSpPr>
        <p:grpSpPr>
          <a:xfrm>
            <a:off x="4957970" y="3061837"/>
            <a:ext cx="2693742" cy="886076"/>
            <a:chOff x="237570" y="2777695"/>
            <a:chExt cx="4064163" cy="11685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8C0E00E-95A7-A87B-859C-0E6D4993DDB2}"/>
                </a:ext>
              </a:extLst>
            </p:cNvPr>
            <p:cNvGrpSpPr/>
            <p:nvPr/>
          </p:nvGrpSpPr>
          <p:grpSpPr>
            <a:xfrm>
              <a:off x="237570" y="2777695"/>
              <a:ext cx="3655315" cy="1168500"/>
              <a:chOff x="348540" y="2763175"/>
              <a:chExt cx="3655315" cy="116850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7DE2441-58FB-C9F6-B570-73CDEEA0F8C2}"/>
                  </a:ext>
                </a:extLst>
              </p:cNvPr>
              <p:cNvGrpSpPr/>
              <p:nvPr/>
            </p:nvGrpSpPr>
            <p:grpSpPr>
              <a:xfrm rot="5400000">
                <a:off x="976436" y="2143171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7038BDDD-AE35-E982-BEE3-3F804AB6C204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2283EE56-7C0A-814A-1261-543003F30897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F00E08E4-2750-093A-CE15-90F74955B359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F69BE7F-B25C-BA76-77E6-69D58B78B75A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ED2CF00-6A20-E089-0740-A8D89D632089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C10D8158-FD56-5A4C-06DE-CB0D0AE009F2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D68B20BD-43DF-92FE-CF07-1601DE82395E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0E44B888-AEA1-31D0-41F5-D87422866E7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2BCB223D-83DE-9F5D-A7EA-BFF9CA6760A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F721F77E-E803-2381-7F97-FC9B1FDF46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445E41EE-A554-9020-5EFE-55D8789810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6636864B-2334-F93D-62C1-C088C7A612B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BB53ADFD-8F1C-B62C-A853-A325FD177AB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9CFC2026-3D55-9C7D-8932-EB43B4E009F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7585966F-662B-C7E3-0DA4-11C65DCD62E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6E010C0A-31E9-C7F3-CAA2-CDFF3EF14F6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C2018AE7-0CF7-DBDA-8D46-443BD2D3886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68C2479D-C6C3-835D-B261-0F1E49DC91C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D35332EC-45C8-0D86-B68B-227B4194C96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793F287-EB83-ED9C-C58F-A0A8626F755B}"/>
                  </a:ext>
                </a:extLst>
              </p:cNvPr>
              <p:cNvGrpSpPr/>
              <p:nvPr/>
            </p:nvGrpSpPr>
            <p:grpSpPr>
              <a:xfrm>
                <a:off x="2816003" y="2763175"/>
                <a:ext cx="1187852" cy="1161211"/>
                <a:chOff x="-202477" y="4308103"/>
                <a:chExt cx="1187852" cy="1161211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369C19E-A3A4-FB5C-14D7-06913C0039A0}"/>
                    </a:ext>
                  </a:extLst>
                </p:cNvPr>
                <p:cNvSpPr/>
                <p:nvPr/>
              </p:nvSpPr>
              <p:spPr>
                <a:xfrm rot="10800000">
                  <a:off x="625375" y="5106541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5C5CCDC-A66C-A11F-4DF1-995F09F53D17}"/>
                    </a:ext>
                  </a:extLst>
                </p:cNvPr>
                <p:cNvSpPr/>
                <p:nvPr/>
              </p:nvSpPr>
              <p:spPr>
                <a:xfrm rot="10800000">
                  <a:off x="625375" y="4704926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86E5C3F-09D0-5F33-B229-D2D7E93565F1}"/>
                    </a:ext>
                  </a:extLst>
                </p:cNvPr>
                <p:cNvSpPr/>
                <p:nvPr/>
              </p:nvSpPr>
              <p:spPr>
                <a:xfrm rot="10800000">
                  <a:off x="625375" y="43088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52570CB-221A-B8B5-E905-7E34D37C3B87}"/>
                    </a:ext>
                  </a:extLst>
                </p:cNvPr>
                <p:cNvSpPr/>
                <p:nvPr/>
              </p:nvSpPr>
              <p:spPr>
                <a:xfrm rot="10800000">
                  <a:off x="214433" y="510583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145574D4-3D8E-7F22-B26C-1A959B1A1649}"/>
                    </a:ext>
                  </a:extLst>
                </p:cNvPr>
                <p:cNvSpPr/>
                <p:nvPr/>
              </p:nvSpPr>
              <p:spPr>
                <a:xfrm rot="10800000">
                  <a:off x="214433" y="470422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96AA4CB7-E2A6-9B04-B125-53E63C35FD44}"/>
                    </a:ext>
                  </a:extLst>
                </p:cNvPr>
                <p:cNvSpPr/>
                <p:nvPr/>
              </p:nvSpPr>
              <p:spPr>
                <a:xfrm rot="10800000">
                  <a:off x="214433" y="4308103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758351F6-9766-F55D-72D6-F182FE0F9AAA}"/>
                    </a:ext>
                  </a:extLst>
                </p:cNvPr>
                <p:cNvSpPr/>
                <p:nvPr/>
              </p:nvSpPr>
              <p:spPr>
                <a:xfrm rot="10800000">
                  <a:off x="-202477" y="5109314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6FA63CBD-ADCC-3189-9D60-66839E2248FA}"/>
                    </a:ext>
                  </a:extLst>
                </p:cNvPr>
                <p:cNvSpPr/>
                <p:nvPr/>
              </p:nvSpPr>
              <p:spPr>
                <a:xfrm rot="10800000">
                  <a:off x="-202477" y="470769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C923EAF2-50ED-A710-FD0B-5E4B6166F360}"/>
                    </a:ext>
                  </a:extLst>
                </p:cNvPr>
                <p:cNvSpPr/>
                <p:nvPr/>
              </p:nvSpPr>
              <p:spPr>
                <a:xfrm rot="10800000">
                  <a:off x="-202477" y="4311582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DC59EE2-DDD4-3413-A9C8-8F9B2E1D42B5}"/>
                </a:ext>
              </a:extLst>
            </p:cNvPr>
            <p:cNvSpPr/>
            <p:nvPr/>
          </p:nvSpPr>
          <p:spPr>
            <a:xfrm rot="10800000">
              <a:off x="3941733" y="358011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63B6A1-6682-32F9-C552-1FAE8160941F}"/>
                </a:ext>
              </a:extLst>
            </p:cNvPr>
            <p:cNvSpPr/>
            <p:nvPr/>
          </p:nvSpPr>
          <p:spPr>
            <a:xfrm rot="10800000">
              <a:off x="3941733" y="317849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0435DC8-28C2-95D0-DBFA-76B796443CBA}"/>
                </a:ext>
              </a:extLst>
            </p:cNvPr>
            <p:cNvSpPr/>
            <p:nvPr/>
          </p:nvSpPr>
          <p:spPr>
            <a:xfrm rot="10800000">
              <a:off x="3941733" y="27823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5481B8-C8E3-E62F-B829-45798444232A}"/>
              </a:ext>
            </a:extLst>
          </p:cNvPr>
          <p:cNvGrpSpPr/>
          <p:nvPr/>
        </p:nvGrpSpPr>
        <p:grpSpPr>
          <a:xfrm>
            <a:off x="4942348" y="1807135"/>
            <a:ext cx="3235434" cy="886076"/>
            <a:chOff x="4942348" y="1600657"/>
            <a:chExt cx="3235434" cy="88607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388CDF-511D-C572-A0FE-9B8399E5DF5F}"/>
                </a:ext>
              </a:extLst>
            </p:cNvPr>
            <p:cNvGrpSpPr/>
            <p:nvPr/>
          </p:nvGrpSpPr>
          <p:grpSpPr>
            <a:xfrm>
              <a:off x="4942348" y="1600657"/>
              <a:ext cx="2964588" cy="886076"/>
              <a:chOff x="-2371012" y="2710180"/>
              <a:chExt cx="4472800" cy="11685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DA2B1C2-4E35-1E0F-909A-89A6001634ED}"/>
                  </a:ext>
                </a:extLst>
              </p:cNvPr>
              <p:cNvGrpSpPr/>
              <p:nvPr/>
            </p:nvGrpSpPr>
            <p:grpSpPr>
              <a:xfrm>
                <a:off x="-2371012" y="2710180"/>
                <a:ext cx="4064163" cy="1168500"/>
                <a:chOff x="237570" y="2777695"/>
                <a:chExt cx="4064163" cy="1168500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CA0183F-27DD-CD8A-8AEE-8FED97F9EC54}"/>
                    </a:ext>
                  </a:extLst>
                </p:cNvPr>
                <p:cNvGrpSpPr/>
                <p:nvPr/>
              </p:nvGrpSpPr>
              <p:grpSpPr>
                <a:xfrm>
                  <a:off x="237570" y="2777695"/>
                  <a:ext cx="3655315" cy="1168500"/>
                  <a:chOff x="348540" y="2763175"/>
                  <a:chExt cx="3655315" cy="1168500"/>
                </a:xfrm>
              </p:grpSpPr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8004D117-7FD8-DB5A-44B0-F503484D57B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976436" y="2143171"/>
                    <a:ext cx="1160608" cy="2416400"/>
                    <a:chOff x="2526511" y="1509385"/>
                    <a:chExt cx="1160608" cy="2416400"/>
                  </a:xfrm>
                </p:grpSpPr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DAAFB86E-2E2F-930F-1EB3-16BB29E0197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27119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C1698C45-CB8B-2F7F-135F-A5E1B21B375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25504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5" name="Oval 94">
                      <a:extLst>
                        <a:ext uri="{FF2B5EF4-FFF2-40B4-BE49-F238E27FC236}">
                          <a16:creationId xmlns:a16="http://schemas.microsoft.com/office/drawing/2014/main" id="{463C9BAE-9B7A-7BFA-4530-455D824CEB2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29387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D8681265-86F9-5F51-D32F-98939D6D107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26413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69C0118C-44FB-59A4-818B-5ACF891E202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24798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8" name="Oval 97">
                      <a:extLst>
                        <a:ext uri="{FF2B5EF4-FFF2-40B4-BE49-F238E27FC236}">
                          <a16:creationId xmlns:a16="http://schemas.microsoft.com/office/drawing/2014/main" id="{B707AE5B-9939-226C-4C41-0F84EDC468D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28681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99" name="Group 98">
                      <a:extLst>
                        <a:ext uri="{FF2B5EF4-FFF2-40B4-BE49-F238E27FC236}">
                          <a16:creationId xmlns:a16="http://schemas.microsoft.com/office/drawing/2014/main" id="{64305241-0002-E41E-CA66-32EAAED410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26511" y="2329347"/>
                      <a:ext cx="1159902" cy="1596438"/>
                      <a:chOff x="523538" y="1816947"/>
                      <a:chExt cx="1159902" cy="1596438"/>
                    </a:xfrm>
                  </p:grpSpPr>
                  <p:sp>
                    <p:nvSpPr>
                      <p:cNvPr id="100" name="Oval 99">
                        <a:extLst>
                          <a:ext uri="{FF2B5EF4-FFF2-40B4-BE49-F238E27FC236}">
                            <a16:creationId xmlns:a16="http://schemas.microsoft.com/office/drawing/2014/main" id="{741D7DFF-8A5D-7AA7-0532-0E2C585E98C9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3440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1" name="Oval 100">
                        <a:extLst>
                          <a:ext uri="{FF2B5EF4-FFF2-40B4-BE49-F238E27FC236}">
                            <a16:creationId xmlns:a16="http://schemas.microsoft.com/office/drawing/2014/main" id="{B68B2EC7-BDCC-4D67-756E-468816FEEBC9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21825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2" name="Oval 101">
                        <a:extLst>
                          <a:ext uri="{FF2B5EF4-FFF2-40B4-BE49-F238E27FC236}">
                            <a16:creationId xmlns:a16="http://schemas.microsoft.com/office/drawing/2014/main" id="{C5111F20-7473-B975-379D-EE61E8559CE6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5708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3" name="Oval 102">
                        <a:extLst>
                          <a:ext uri="{FF2B5EF4-FFF2-40B4-BE49-F238E27FC236}">
                            <a16:creationId xmlns:a16="http://schemas.microsoft.com/office/drawing/2014/main" id="{A273008A-F585-54FA-8D55-C17A6E5B8124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2734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4" name="Oval 103">
                        <a:extLst>
                          <a:ext uri="{FF2B5EF4-FFF2-40B4-BE49-F238E27FC236}">
                            <a16:creationId xmlns:a16="http://schemas.microsoft.com/office/drawing/2014/main" id="{345B1A55-22E0-DF1F-90DD-BEA7BE80EC21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21119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5" name="Oval 104">
                        <a:extLst>
                          <a:ext uri="{FF2B5EF4-FFF2-40B4-BE49-F238E27FC236}">
                            <a16:creationId xmlns:a16="http://schemas.microsoft.com/office/drawing/2014/main" id="{EC9DA16E-4BEE-E664-66F5-1CFA844CA70D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5002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6" name="Oval 105">
                        <a:extLst>
                          <a:ext uri="{FF2B5EF4-FFF2-40B4-BE49-F238E27FC236}">
                            <a16:creationId xmlns:a16="http://schemas.microsoft.com/office/drawing/2014/main" id="{B644976D-EC9C-4331-95ED-D23BE0DAE7A7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1270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7" name="Oval 106">
                        <a:extLst>
                          <a:ext uri="{FF2B5EF4-FFF2-40B4-BE49-F238E27FC236}">
                            <a16:creationId xmlns:a16="http://schemas.microsoft.com/office/drawing/2014/main" id="{4A45B939-00A5-E2D2-51F1-93F0FB93E84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19655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8" name="Oval 107">
                        <a:extLst>
                          <a:ext uri="{FF2B5EF4-FFF2-40B4-BE49-F238E27FC236}">
                            <a16:creationId xmlns:a16="http://schemas.microsoft.com/office/drawing/2014/main" id="{D41CDEAC-FE77-B401-8062-A867944964E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3538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9" name="Oval 108">
                        <a:extLst>
                          <a:ext uri="{FF2B5EF4-FFF2-40B4-BE49-F238E27FC236}">
                            <a16:creationId xmlns:a16="http://schemas.microsoft.com/office/drawing/2014/main" id="{D6C8B619-30B1-7989-3C93-33E8CF9F357D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1270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0" name="Oval 109">
                        <a:extLst>
                          <a:ext uri="{FF2B5EF4-FFF2-40B4-BE49-F238E27FC236}">
                            <a16:creationId xmlns:a16="http://schemas.microsoft.com/office/drawing/2014/main" id="{A948D873-2DF6-5045-EF32-F71F5AF109BC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19655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1" name="Oval 110">
                        <a:extLst>
                          <a:ext uri="{FF2B5EF4-FFF2-40B4-BE49-F238E27FC236}">
                            <a16:creationId xmlns:a16="http://schemas.microsoft.com/office/drawing/2014/main" id="{DE290497-2DD4-DFD9-665B-1F457132AB1E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3538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CB0BDCC0-6A09-FB4A-D508-FA6C3AA2539E}"/>
                      </a:ext>
                    </a:extLst>
                  </p:cNvPr>
                  <p:cNvGrpSpPr/>
                  <p:nvPr/>
                </p:nvGrpSpPr>
                <p:grpSpPr>
                  <a:xfrm>
                    <a:off x="2816003" y="2763175"/>
                    <a:ext cx="1187852" cy="1161211"/>
                    <a:chOff x="-202477" y="4308103"/>
                    <a:chExt cx="1187852" cy="1161211"/>
                  </a:xfrm>
                </p:grpSpPr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843AE70A-E426-3A11-1AAB-44A18E1B677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5106541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94849640-9208-CF7B-589E-A20FBD40092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4704926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CFE44DCD-218F-5A25-9927-3A15A8242EA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43088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7DFEBFA1-9BE9-AA6B-488E-0BD784888DD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510583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32BFE024-765B-1EE7-2736-52A052B43C9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4704220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D41FF5FC-E417-33DA-3EA4-94E9D03F5F7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4308103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672B49DE-335F-C457-B5F8-31FEACCE446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5109314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58C51A63-008E-15C4-CFB7-B5C90FBA99C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470769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E715C5F4-3560-CDEF-92A1-17DC7F11738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4311582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EAC0FFB9-7AFA-65EC-6897-A90F61C731C4}"/>
                    </a:ext>
                  </a:extLst>
                </p:cNvPr>
                <p:cNvSpPr/>
                <p:nvPr/>
              </p:nvSpPr>
              <p:spPr>
                <a:xfrm rot="10800000">
                  <a:off x="3941733" y="3580113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50394A32-BDF5-A3D5-DD9C-38114FD9D0C4}"/>
                    </a:ext>
                  </a:extLst>
                </p:cNvPr>
                <p:cNvSpPr/>
                <p:nvPr/>
              </p:nvSpPr>
              <p:spPr>
                <a:xfrm rot="10800000">
                  <a:off x="3941733" y="3178498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96D97D5-5BA9-99ED-4E38-4E8A77E8AF86}"/>
                    </a:ext>
                  </a:extLst>
                </p:cNvPr>
                <p:cNvSpPr/>
                <p:nvPr/>
              </p:nvSpPr>
              <p:spPr>
                <a:xfrm rot="10800000">
                  <a:off x="3941733" y="2782381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B3F269D-E475-D465-1F3E-ECBE2A450FF0}"/>
                  </a:ext>
                </a:extLst>
              </p:cNvPr>
              <p:cNvSpPr/>
              <p:nvPr/>
            </p:nvSpPr>
            <p:spPr>
              <a:xfrm rot="10800000">
                <a:off x="1741788" y="350791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D36C452-DB43-8653-691E-94FB514625C5}"/>
                  </a:ext>
                </a:extLst>
              </p:cNvPr>
              <p:cNvSpPr/>
              <p:nvPr/>
            </p:nvSpPr>
            <p:spPr>
              <a:xfrm rot="10800000">
                <a:off x="1741788" y="310629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B98E161-1CFB-0638-8070-D150491240DF}"/>
                  </a:ext>
                </a:extLst>
              </p:cNvPr>
              <p:cNvSpPr/>
              <p:nvPr/>
            </p:nvSpPr>
            <p:spPr>
              <a:xfrm rot="10800000">
                <a:off x="1741788" y="271018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160223B-5694-F1D0-3B4A-C594A41C3B1E}"/>
                </a:ext>
              </a:extLst>
            </p:cNvPr>
            <p:cNvGrpSpPr/>
            <p:nvPr/>
          </p:nvGrpSpPr>
          <p:grpSpPr>
            <a:xfrm>
              <a:off x="7939173" y="1606641"/>
              <a:ext cx="238609" cy="877911"/>
              <a:chOff x="7939173" y="1595859"/>
              <a:chExt cx="238609" cy="87791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EF57D58-59A7-163C-3A5A-D770ADB86DD0}"/>
                  </a:ext>
                </a:extLst>
              </p:cNvPr>
              <p:cNvSpPr/>
              <p:nvPr/>
            </p:nvSpPr>
            <p:spPr>
              <a:xfrm rot="10800000">
                <a:off x="7939173" y="2200781"/>
                <a:ext cx="238609" cy="2729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7FA49AB-0499-81C5-4CDF-1D79B93CDBB4}"/>
                  </a:ext>
                </a:extLst>
              </p:cNvPr>
              <p:cNvSpPr/>
              <p:nvPr/>
            </p:nvSpPr>
            <p:spPr>
              <a:xfrm rot="10800000">
                <a:off x="7939173" y="1896235"/>
                <a:ext cx="238609" cy="2729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38D95A8-9EEB-1DAE-0617-61BB51349C86}"/>
                  </a:ext>
                </a:extLst>
              </p:cNvPr>
              <p:cNvSpPr/>
              <p:nvPr/>
            </p:nvSpPr>
            <p:spPr>
              <a:xfrm rot="10800000">
                <a:off x="7939173" y="1595859"/>
                <a:ext cx="238609" cy="2729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16B5BAB-4AA3-A1CE-0B8F-9A0464F46988}"/>
              </a:ext>
            </a:extLst>
          </p:cNvPr>
          <p:cNvGrpSpPr/>
          <p:nvPr/>
        </p:nvGrpSpPr>
        <p:grpSpPr>
          <a:xfrm>
            <a:off x="7683949" y="3048270"/>
            <a:ext cx="516467" cy="891478"/>
            <a:chOff x="7683949" y="2841792"/>
            <a:chExt cx="516467" cy="891478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0C0E52A6-CC1C-1C5A-67DD-24E88E7BE9ED}"/>
                </a:ext>
              </a:extLst>
            </p:cNvPr>
            <p:cNvGrpSpPr/>
            <p:nvPr/>
          </p:nvGrpSpPr>
          <p:grpSpPr>
            <a:xfrm>
              <a:off x="7683949" y="2855359"/>
              <a:ext cx="238609" cy="877911"/>
              <a:chOff x="7729403" y="2855359"/>
              <a:chExt cx="238609" cy="87791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41DAC2F-8607-329C-6904-5C179EC98581}"/>
                  </a:ext>
                </a:extLst>
              </p:cNvPr>
              <p:cNvSpPr/>
              <p:nvPr/>
            </p:nvSpPr>
            <p:spPr>
              <a:xfrm rot="10800000">
                <a:off x="7729403" y="3460281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7606F5C-ECFD-7B71-BB77-12D49E16E91A}"/>
                  </a:ext>
                </a:extLst>
              </p:cNvPr>
              <p:cNvSpPr/>
              <p:nvPr/>
            </p:nvSpPr>
            <p:spPr>
              <a:xfrm rot="10800000">
                <a:off x="7729403" y="3155735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5D33E72-02CA-D846-129A-9D9C58FAD20A}"/>
                  </a:ext>
                </a:extLst>
              </p:cNvPr>
              <p:cNvSpPr/>
              <p:nvPr/>
            </p:nvSpPr>
            <p:spPr>
              <a:xfrm rot="10800000">
                <a:off x="7729403" y="2855359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95CE4B4-DE9B-4287-C94B-8E8199019274}"/>
                </a:ext>
              </a:extLst>
            </p:cNvPr>
            <p:cNvGrpSpPr/>
            <p:nvPr/>
          </p:nvGrpSpPr>
          <p:grpSpPr>
            <a:xfrm>
              <a:off x="7961807" y="2841792"/>
              <a:ext cx="238609" cy="877911"/>
              <a:chOff x="7729403" y="2855359"/>
              <a:chExt cx="238609" cy="87791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30912DD-3C34-D56C-41DC-223B054DE867}"/>
                  </a:ext>
                </a:extLst>
              </p:cNvPr>
              <p:cNvSpPr/>
              <p:nvPr/>
            </p:nvSpPr>
            <p:spPr>
              <a:xfrm rot="10800000">
                <a:off x="7729403" y="3460281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821490C-64E5-5A34-A678-D8C5A66B3337}"/>
                  </a:ext>
                </a:extLst>
              </p:cNvPr>
              <p:cNvSpPr/>
              <p:nvPr/>
            </p:nvSpPr>
            <p:spPr>
              <a:xfrm rot="10800000">
                <a:off x="7729403" y="3155735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F36C482-660A-6EDA-0916-7ED92E8882F4}"/>
                  </a:ext>
                </a:extLst>
              </p:cNvPr>
              <p:cNvSpPr/>
              <p:nvPr/>
            </p:nvSpPr>
            <p:spPr>
              <a:xfrm rot="10800000">
                <a:off x="7729403" y="2855359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F78BF32-9130-0CC0-A087-04E158EACD8C}"/>
              </a:ext>
            </a:extLst>
          </p:cNvPr>
          <p:cNvGrpSpPr/>
          <p:nvPr/>
        </p:nvGrpSpPr>
        <p:grpSpPr>
          <a:xfrm>
            <a:off x="4858653" y="939198"/>
            <a:ext cx="3407615" cy="1007984"/>
            <a:chOff x="4858653" y="939198"/>
            <a:chExt cx="3407615" cy="1007984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35D1A844-E7A4-70A6-A212-C0C4C8263B5B}"/>
                </a:ext>
              </a:extLst>
            </p:cNvPr>
            <p:cNvSpPr/>
            <p:nvPr/>
          </p:nvSpPr>
          <p:spPr>
            <a:xfrm rot="5400000">
              <a:off x="6312014" y="-7072"/>
              <a:ext cx="500893" cy="3407615"/>
            </a:xfrm>
            <a:prstGeom prst="leftBrace">
              <a:avLst>
                <a:gd name="adj1" fmla="val 8333"/>
                <a:gd name="adj2" fmla="val 4945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93B9DB-454E-202C-D17F-14162885586D}"/>
                </a:ext>
              </a:extLst>
            </p:cNvPr>
            <p:cNvSpPr/>
            <p:nvPr/>
          </p:nvSpPr>
          <p:spPr>
            <a:xfrm>
              <a:off x="5722910" y="939198"/>
              <a:ext cx="16745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36</a:t>
              </a:r>
              <a:endParaRPr lang="en-US" sz="2400" b="1" cap="none" spc="0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EC64716-48F0-FC0E-D7B7-B60D5CAA5FB1}"/>
              </a:ext>
            </a:extLst>
          </p:cNvPr>
          <p:cNvGrpSpPr/>
          <p:nvPr/>
        </p:nvGrpSpPr>
        <p:grpSpPr>
          <a:xfrm>
            <a:off x="4858655" y="4002413"/>
            <a:ext cx="2825833" cy="747544"/>
            <a:chOff x="4858655" y="4002413"/>
            <a:chExt cx="2825833" cy="747544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D9E08D21-B27F-9314-6E3A-AA8B50B9E0BA}"/>
                </a:ext>
              </a:extLst>
            </p:cNvPr>
            <p:cNvSpPr/>
            <p:nvPr/>
          </p:nvSpPr>
          <p:spPr>
            <a:xfrm rot="16200000" flipV="1">
              <a:off x="6135076" y="2725992"/>
              <a:ext cx="272992" cy="2825833"/>
            </a:xfrm>
            <a:prstGeom prst="leftBrace">
              <a:avLst>
                <a:gd name="adj1" fmla="val 8333"/>
                <a:gd name="adj2" fmla="val 4945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7B64159-5AD8-ED72-D0BB-F11CFF4DDE43}"/>
                </a:ext>
              </a:extLst>
            </p:cNvPr>
            <p:cNvSpPr/>
            <p:nvPr/>
          </p:nvSpPr>
          <p:spPr>
            <a:xfrm>
              <a:off x="5451924" y="4288292"/>
              <a:ext cx="16745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30</a:t>
              </a:r>
              <a:endParaRPr lang="en-US" sz="2400" b="1" cap="none" spc="0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35FFA62-769D-67FD-E368-D969BFFE9ECE}"/>
              </a:ext>
            </a:extLst>
          </p:cNvPr>
          <p:cNvGrpSpPr/>
          <p:nvPr/>
        </p:nvGrpSpPr>
        <p:grpSpPr>
          <a:xfrm>
            <a:off x="7142117" y="3982859"/>
            <a:ext cx="1674571" cy="781884"/>
            <a:chOff x="7142117" y="3982859"/>
            <a:chExt cx="1674571" cy="781884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AFEBAC46-A260-C931-20ED-91DBB47C30C1}"/>
                </a:ext>
              </a:extLst>
            </p:cNvPr>
            <p:cNvSpPr/>
            <p:nvPr/>
          </p:nvSpPr>
          <p:spPr>
            <a:xfrm rot="16200000" flipV="1">
              <a:off x="7789067" y="3878282"/>
              <a:ext cx="317205" cy="526360"/>
            </a:xfrm>
            <a:prstGeom prst="leftBrace">
              <a:avLst>
                <a:gd name="adj1" fmla="val 8333"/>
                <a:gd name="adj2" fmla="val 4945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0AF549-CA19-834F-F9E4-BD603271E093}"/>
                </a:ext>
              </a:extLst>
            </p:cNvPr>
            <p:cNvSpPr/>
            <p:nvPr/>
          </p:nvSpPr>
          <p:spPr>
            <a:xfrm>
              <a:off x="7142117" y="4303078"/>
              <a:ext cx="16745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63F25F-4A05-44C8-FCB7-662A32CD495C}"/>
              </a:ext>
            </a:extLst>
          </p:cNvPr>
          <p:cNvGrpSpPr/>
          <p:nvPr/>
        </p:nvGrpSpPr>
        <p:grpSpPr>
          <a:xfrm>
            <a:off x="758500" y="2624533"/>
            <a:ext cx="7660567" cy="2062103"/>
            <a:chOff x="1110371" y="1895741"/>
            <a:chExt cx="7660567" cy="20621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4DA62BB-ADF6-D466-151C-358002950EB8}"/>
                    </a:ext>
                  </a:extLst>
                </p:cNvPr>
                <p:cNvSpPr/>
                <p:nvPr/>
              </p:nvSpPr>
              <p:spPr>
                <a:xfrm>
                  <a:off x="1110371" y="1908020"/>
                  <a:ext cx="2964588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4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 12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4DA62BB-ADF6-D466-151C-358002950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71" y="1908020"/>
                  <a:ext cx="2964588" cy="1323439"/>
                </a:xfrm>
                <a:prstGeom prst="rect">
                  <a:avLst/>
                </a:prstGeom>
                <a:blipFill>
                  <a:blip r:embed="rId7"/>
                  <a:stretch>
                    <a:fillRect t="-101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E2B622F-D9D4-87DD-286A-FEDC5F3E800D}"/>
                    </a:ext>
                  </a:extLst>
                </p:cNvPr>
                <p:cNvSpPr/>
                <p:nvPr/>
              </p:nvSpPr>
              <p:spPr>
                <a:xfrm>
                  <a:off x="3803451" y="1895741"/>
                  <a:ext cx="4967487" cy="20621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=    </a:t>
                  </a:r>
                  <a:r>
                    <a:rPr lang="en-GB" sz="4800" dirty="0"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4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cs typeface="Arial" panose="020B0604020202020204" pitchFamily="34" charset="0"/>
                    </a:rPr>
                    <a:t> 10  +  3 x 2</a:t>
                  </a:r>
                </a:p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E2B622F-D9D4-87DD-286A-FEDC5F3E8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3451" y="1895741"/>
                  <a:ext cx="4967487" cy="2062103"/>
                </a:xfrm>
                <a:prstGeom prst="rect">
                  <a:avLst/>
                </a:prstGeom>
                <a:blipFill>
                  <a:blip r:embed="rId8"/>
                  <a:stretch>
                    <a:fillRect l="-2822" t="-6509" r="-28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303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1" grpId="0"/>
      <p:bldP spid="72" grpId="0"/>
      <p:bldP spid="73" grpId="0"/>
      <p:bldP spid="74" grpId="0"/>
      <p:bldP spid="76" grpId="0"/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54C68-270D-CE94-5B7B-A6740AE42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A1EC7D6B-C3D6-2915-B6C0-A37D3298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" y="106064"/>
            <a:ext cx="1302910" cy="13024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0138B79-5060-D352-F11F-172849350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CD9F6A-467A-DB2B-CC32-C3BE3FE9A428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99B19-52BD-CA9A-C191-7C78D4EE6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F2AB38C2-6871-6260-4F66-06946D45A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09091"/>
            <a:ext cx="1233968" cy="123396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79744D3-8EE9-8AA7-88F9-B7FFF6DCF0A7}"/>
              </a:ext>
            </a:extLst>
          </p:cNvPr>
          <p:cNvSpPr/>
          <p:nvPr/>
        </p:nvSpPr>
        <p:spPr>
          <a:xfrm>
            <a:off x="1751106" y="119006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EB556C4-7C83-EE39-4A8B-8A6AFB5CBA07}"/>
                  </a:ext>
                </a:extLst>
              </p:cNvPr>
              <p:cNvSpPr/>
              <p:nvPr/>
            </p:nvSpPr>
            <p:spPr>
              <a:xfrm>
                <a:off x="1711705" y="1268504"/>
                <a:ext cx="6946717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12  =     12 +  12  +  12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EB556C4-7C83-EE39-4A8B-8A6AFB5CBA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705" y="1268504"/>
                <a:ext cx="6946717" cy="1323439"/>
              </a:xfrm>
              <a:prstGeom prst="rect">
                <a:avLst/>
              </a:prstGeom>
              <a:blipFill>
                <a:blip r:embed="rId6"/>
                <a:stretch>
                  <a:fillRect l="-1054" t="-10138" r="-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704DD22-82D9-F78C-C71F-A31CADFD89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2778100" y="3306269"/>
            <a:ext cx="327598" cy="376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E710E9-682D-1633-C7DE-6B75930935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2368226" y="2818831"/>
            <a:ext cx="614247" cy="17321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C33789-F937-FBAB-6CE9-8FEC6108C6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2011041" y="2818831"/>
            <a:ext cx="614247" cy="1732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7E2C99-4AEE-9E11-9413-5F7131C031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1653855" y="2818831"/>
            <a:ext cx="614247" cy="173217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6C3106-5E85-8518-274C-7B6AB167E5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012400" y="3306269"/>
            <a:ext cx="327598" cy="376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897B1C-9F80-EF44-DD77-5274BAEA56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246699" y="3306269"/>
            <a:ext cx="327598" cy="376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BE278F4-1B6B-E3C1-CBA2-DD50CDA0AE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2789499" y="3613217"/>
            <a:ext cx="327598" cy="376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9CC8D20-16B6-5C96-E377-E6B3852154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023799" y="3613217"/>
            <a:ext cx="327598" cy="376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004F8E9-996E-B5A0-849E-E841ADBC9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258098" y="3613217"/>
            <a:ext cx="327598" cy="376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9121FFC-6A1A-BEDB-5063-A155598C58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5027742" y="2747128"/>
            <a:ext cx="614247" cy="173217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CA63E7D-4AEF-3B88-990A-E9FB19BC3D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5485263" y="3237086"/>
            <a:ext cx="327598" cy="3761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0884D98-C283-B4E8-42B1-7C374CD85D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5496662" y="3544034"/>
            <a:ext cx="327598" cy="3761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02C5DE8-2421-8F3A-E592-BEA74BB3C891}"/>
              </a:ext>
            </a:extLst>
          </p:cNvPr>
          <p:cNvSpPr/>
          <p:nvPr/>
        </p:nvSpPr>
        <p:spPr>
          <a:xfrm>
            <a:off x="3139030" y="3130785"/>
            <a:ext cx="1920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</a:rPr>
              <a:t>=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239AFE2-77F3-3E25-CEF7-2D9DBC7C0A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6467952" y="2727594"/>
            <a:ext cx="614247" cy="1732178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0070A24-54DD-9834-48ED-9656197A3E6C}"/>
              </a:ext>
            </a:extLst>
          </p:cNvPr>
          <p:cNvGrpSpPr/>
          <p:nvPr/>
        </p:nvGrpSpPr>
        <p:grpSpPr>
          <a:xfrm>
            <a:off x="6895977" y="3217552"/>
            <a:ext cx="338997" cy="683079"/>
            <a:chOff x="6895977" y="3217552"/>
            <a:chExt cx="338997" cy="68307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192011B-0954-D245-883A-FAB8966AA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895977" y="3217552"/>
              <a:ext cx="327598" cy="37613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F1B8852-815F-851E-EBC1-663E22439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907376" y="3524500"/>
              <a:ext cx="327598" cy="376131"/>
            </a:xfrm>
            <a:prstGeom prst="rect">
              <a:avLst/>
            </a:prstGeom>
          </p:spPr>
        </p:pic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C0869FBA-177F-A06D-0916-B7C85D477A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7707460" y="2727594"/>
            <a:ext cx="614247" cy="1732178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88172D3-36C6-C2E8-EE89-4D4C71428ACE}"/>
              </a:ext>
            </a:extLst>
          </p:cNvPr>
          <p:cNvGrpSpPr/>
          <p:nvPr/>
        </p:nvGrpSpPr>
        <p:grpSpPr>
          <a:xfrm>
            <a:off x="8152208" y="3237086"/>
            <a:ext cx="338997" cy="683079"/>
            <a:chOff x="6895977" y="3217552"/>
            <a:chExt cx="338997" cy="683079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B2245E89-1245-3F0C-7D6B-6C028149A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895977" y="3217552"/>
              <a:ext cx="327598" cy="376131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C651D2EF-447D-E1BD-E6B3-1BEBF7C48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907376" y="3524500"/>
              <a:ext cx="327598" cy="376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35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1.38889E-6 0.00023 C -0.00104 0.02477 -0.00104 0.04977 -0.00243 0.07477 C -0.0033 0.09468 -0.00469 0.1625 -0.01337 0.19422 C -0.01545 0.20116 -0.02379 0.22107 -0.03038 0.22755 C -0.03455 0.23102 -0.03924 0.2331 -0.0434 0.23611 C -0.06129 0.25023 -0.04983 0.24468 -0.06198 0.25 C -0.0717 0.24792 -0.08177 0.24769 -0.09184 0.24514 C -0.09445 0.24445 -0.09653 0.2419 -0.09931 0.24074 C -0.10226 0.23912 -0.10556 0.23773 -0.10851 0.23611 C -0.11042 0.23403 -0.11215 0.23102 -0.11406 0.22963 C -0.11632 0.22824 -0.11927 0.22824 -0.12153 0.22755 C -0.12604 0.22616 -0.13038 0.22454 -0.1349 0.22315 C -0.13941 0.2213 -0.14462 0.22084 -0.14948 0.21875 C -0.14948 0.21898 -0.16684 0.20949 -0.16997 0.20533 C -0.17656 0.19769 -0.18368 0.18519 -0.18854 0.17662 C -0.18993 0.17153 -0.1908 0.16621 -0.19254 0.16111 C -0.1941 0.15648 -0.1967 0.15232 -0.19774 0.14792 C -0.2 0.14167 -0.20191 0.13611 -0.20347 0.1301 C -0.20417 0.12523 -0.20486 0.11968 -0.20556 0.11459 C -0.21007 0.07014 -0.20486 0.11667 -0.20868 0.07917 C -0.20868 0.06019 -0.20868 0.04074 -0.20747 0.02153 C -0.20747 0.01945 -0.2059 0.01736 -0.20556 0.01505 C -0.20521 0.01227 -0.20556 0.00903 -0.20556 0.00625 L -0.20556 0.00648 " pathEditMode="relative" rAng="0" ptsTypes="AAAAAAAAAAAAAAAAAAAAAAAAA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1.11111E-6 0.00023 C -0.00208 0.02477 -0.00208 0.04977 -0.00434 0.07477 C -0.00625 0.09468 -0.00851 0.1625 -0.02483 0.19422 C -0.02865 0.20116 -0.04427 0.22107 -0.05625 0.22755 C -0.06406 0.23102 -0.0724 0.2331 -0.08021 0.23611 C -0.11337 0.25023 -0.09219 0.24468 -0.11424 0.25 C -0.13247 0.24792 -0.15087 0.24769 -0.16979 0.24514 C -0.17465 0.24445 -0.17813 0.2419 -0.18333 0.24074 C -0.18889 0.23912 -0.19479 0.23773 -0.20017 0.23611 C -0.20382 0.23403 -0.20712 0.23102 -0.21059 0.22963 C -0.21476 0.22824 -0.21997 0.22824 -0.22431 0.22755 C -0.23264 0.22616 -0.24045 0.22454 -0.24896 0.22315 C -0.25729 0.2213 -0.26701 0.22084 -0.27587 0.21875 C -0.27587 0.21898 -0.30799 0.20949 -0.31372 0.20533 C -0.32587 0.19769 -0.33906 0.18519 -0.34809 0.17662 C -0.35052 0.17153 -0.35243 0.16621 -0.35538 0.16111 C -0.35816 0.15648 -0.36302 0.15232 -0.36511 0.14792 C -0.36927 0.14167 -0.37274 0.13611 -0.3757 0.1301 C -0.37708 0.12523 -0.37795 0.11968 -0.37934 0.11459 C -0.38767 0.07014 -0.37795 0.11667 -0.38507 0.07917 C -0.38507 0.06019 -0.38507 0.04074 -0.38281 0.02153 C -0.38281 0.01945 -0.38004 0.01736 -0.37934 0.01505 C -0.37865 0.01227 -0.37934 0.00903 -0.37934 0.00625 L -0.37934 0.00648 " pathEditMode="relative" rAng="0" ptsTypes="AAAAAAAAAAAAAAAAAAAAAAAAA">
                                      <p:cBhvr>
                                        <p:cTn id="1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3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0.00949 L -0.00451 -0.00926 C -0.00955 -0.02639 -0.01337 -0.04375 -0.01962 -0.05972 C -0.02344 -0.06944 -0.02795 -0.07963 -0.03472 -0.08565 C -0.06163 -0.10949 -0.06979 -0.11134 -0.09167 -0.11852 C -0.09913 -0.11805 -0.10677 -0.11898 -0.11424 -0.11713 C -0.11736 -0.11643 -0.12292 -0.11157 -0.12292 -0.11134 C -0.12361 -0.10995 -0.12448 -0.10879 -0.125 -0.10717 C -0.12587 -0.10509 -0.12691 -0.09884 -0.12708 -0.09722 C -0.12535 -0.04792 -0.12813 -0.08472 -0.12292 -0.04838 C -0.12014 -0.0294 -0.12326 -0.04282 -0.12066 -0.03264 C -0.11962 0.0044 -0.11059 0.00324 -0.12188 0.00324 L -0.12188 0.00347 " pathEditMode="relative" rAng="0" ptsTypes="AAAAAAAAAAAAA">
                                      <p:cBhvr>
                                        <p:cTn id="1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48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273 L 5.55556E-7 -0.0125 C -0.00972 -0.02963 -0.01719 -0.04699 -0.02917 -0.06296 C -0.03646 -0.07269 -0.04514 -0.08287 -0.05816 -0.08889 C -0.1099 -0.11273 -0.12552 -0.11458 -0.16754 -0.12176 C -0.18194 -0.1213 -0.1967 -0.12222 -0.21094 -0.12037 C -0.21701 -0.11968 -0.2276 -0.11482 -0.2276 -0.11458 C -0.22899 -0.1132 -0.23073 -0.11204 -0.2316 -0.11042 C -0.23333 -0.10833 -0.23542 -0.10208 -0.23559 -0.10046 C -0.23229 -0.05116 -0.23767 -0.08796 -0.2276 -0.05162 C -0.2224 -0.03264 -0.2283 -0.04607 -0.22326 -0.03588 C -0.22135 0.00116 -0.20399 7.40741E-7 -0.22569 7.40741E-7 L -0.22569 0.00023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BFCB7-220A-03FD-561F-6C6D132BA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A2BE691-8DBB-59C0-CFEA-B2297C8B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7" y="67951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0EF862-6C64-7801-253C-07DBCD4D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60636B-0BDE-F96F-07E5-B3C97B664AF4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12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96D91E4-E1D4-B4FA-DF73-7CF70718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00947-7702-0557-72C2-E010713B71D1}"/>
              </a:ext>
            </a:extLst>
          </p:cNvPr>
          <p:cNvSpPr/>
          <p:nvPr/>
        </p:nvSpPr>
        <p:spPr>
          <a:xfrm>
            <a:off x="688258" y="5911020"/>
            <a:ext cx="75720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C9BA16-658E-C7EC-AC5D-15C4AABE5B31}"/>
              </a:ext>
            </a:extLst>
          </p:cNvPr>
          <p:cNvGrpSpPr/>
          <p:nvPr/>
        </p:nvGrpSpPr>
        <p:grpSpPr>
          <a:xfrm>
            <a:off x="2501214" y="1540174"/>
            <a:ext cx="5260440" cy="1389108"/>
            <a:chOff x="2014876" y="1728252"/>
            <a:chExt cx="5260440" cy="138910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E41A0A5-8E10-02F8-5C22-C5BC971A6E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111" y="2633476"/>
              <a:ext cx="5033013" cy="4344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88031F-F544-1EB0-2D5E-7D7CCA3CDF8C}"/>
                </a:ext>
              </a:extLst>
            </p:cNvPr>
            <p:cNvSpPr txBox="1"/>
            <p:nvPr/>
          </p:nvSpPr>
          <p:spPr>
            <a:xfrm>
              <a:off x="2014876" y="2648183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3F8ACD-C940-A5BA-37A9-10B0E169C99F}"/>
                </a:ext>
              </a:extLst>
            </p:cNvPr>
            <p:cNvSpPr txBox="1"/>
            <p:nvPr/>
          </p:nvSpPr>
          <p:spPr>
            <a:xfrm>
              <a:off x="3469785" y="2655695"/>
              <a:ext cx="615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  <a:endParaRPr lang="en-GB" sz="2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830A1A-FB38-B927-50EB-834711C21BF3}"/>
                </a:ext>
              </a:extLst>
            </p:cNvPr>
            <p:cNvSpPr txBox="1"/>
            <p:nvPr/>
          </p:nvSpPr>
          <p:spPr>
            <a:xfrm>
              <a:off x="5042108" y="2655197"/>
              <a:ext cx="501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24</a:t>
              </a:r>
              <a:endParaRPr lang="en-GB" sz="2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4AD9EE9-ECA3-F1C1-2757-50241340C793}"/>
                </a:ext>
              </a:extLst>
            </p:cNvPr>
            <p:cNvSpPr txBox="1"/>
            <p:nvPr/>
          </p:nvSpPr>
          <p:spPr>
            <a:xfrm>
              <a:off x="6641855" y="2631634"/>
              <a:ext cx="633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36</a:t>
              </a:r>
              <a:endParaRPr lang="en-GB" sz="24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FE5D05-CE74-BF24-BEE8-BDEBB52303BF}"/>
                </a:ext>
              </a:extLst>
            </p:cNvPr>
            <p:cNvSpPr txBox="1"/>
            <p:nvPr/>
          </p:nvSpPr>
          <p:spPr>
            <a:xfrm>
              <a:off x="2538026" y="1728252"/>
              <a:ext cx="728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2651DF4-679B-679D-CCAA-F17B42D7742C}"/>
                </a:ext>
              </a:extLst>
            </p:cNvPr>
            <p:cNvSpPr txBox="1"/>
            <p:nvPr/>
          </p:nvSpPr>
          <p:spPr>
            <a:xfrm>
              <a:off x="4096586" y="1748572"/>
              <a:ext cx="67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90E0C3D-5CC9-D287-47FE-E1E04FD3E18A}"/>
                </a:ext>
              </a:extLst>
            </p:cNvPr>
            <p:cNvSpPr txBox="1"/>
            <p:nvPr/>
          </p:nvSpPr>
          <p:spPr>
            <a:xfrm>
              <a:off x="5633420" y="1728252"/>
              <a:ext cx="67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D846D640-5F91-5A5C-DDE5-C3BA09428DAA}"/>
                </a:ext>
              </a:extLst>
            </p:cNvPr>
            <p:cNvSpPr/>
            <p:nvPr/>
          </p:nvSpPr>
          <p:spPr>
            <a:xfrm flipH="1">
              <a:off x="2188502" y="2164400"/>
              <a:ext cx="1546431" cy="901758"/>
            </a:xfrm>
            <a:prstGeom prst="arc">
              <a:avLst>
                <a:gd name="adj1" fmla="val 11029630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F0E099D0-6512-7D61-2E38-6B9F5CC44F02}"/>
                </a:ext>
              </a:extLst>
            </p:cNvPr>
            <p:cNvSpPr/>
            <p:nvPr/>
          </p:nvSpPr>
          <p:spPr>
            <a:xfrm flipH="1">
              <a:off x="3734933" y="2164400"/>
              <a:ext cx="1546431" cy="901758"/>
            </a:xfrm>
            <a:prstGeom prst="arc">
              <a:avLst>
                <a:gd name="adj1" fmla="val 10969565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A226DAE-4B96-031D-5D12-8980CD272E3C}"/>
                </a:ext>
              </a:extLst>
            </p:cNvPr>
            <p:cNvSpPr/>
            <p:nvPr/>
          </p:nvSpPr>
          <p:spPr>
            <a:xfrm flipH="1">
              <a:off x="5293212" y="2164400"/>
              <a:ext cx="1546431" cy="901758"/>
            </a:xfrm>
            <a:prstGeom prst="arc">
              <a:avLst>
                <a:gd name="adj1" fmla="val 10842263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4685A28A-91D9-DC5D-ADB7-A7A1664BB262}"/>
              </a:ext>
            </a:extLst>
          </p:cNvPr>
          <p:cNvSpPr/>
          <p:nvPr/>
        </p:nvSpPr>
        <p:spPr>
          <a:xfrm>
            <a:off x="2354473" y="1370929"/>
            <a:ext cx="6012778" cy="1950379"/>
          </a:xfrm>
          <a:prstGeom prst="wedgeRoundRectCallout">
            <a:avLst>
              <a:gd name="adj1" fmla="val -62943"/>
              <a:gd name="adj2" fmla="val 2119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12s, three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4" name="Picture 5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44F6E9DC-5645-7F4C-8984-416F683A7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6" y="1606198"/>
            <a:ext cx="1765286" cy="176528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E161CED-CC21-51A9-E8F7-1118BCF3DFF8}"/>
              </a:ext>
            </a:extLst>
          </p:cNvPr>
          <p:cNvGrpSpPr/>
          <p:nvPr/>
        </p:nvGrpSpPr>
        <p:grpSpPr>
          <a:xfrm>
            <a:off x="4720518" y="3606942"/>
            <a:ext cx="3697798" cy="2500517"/>
            <a:chOff x="4720518" y="3814654"/>
            <a:chExt cx="3697798" cy="2500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/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 10 + 3 x 2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  <a:blipFill>
                  <a:blip r:embed="rId6"/>
                  <a:stretch>
                    <a:fillRect t="-6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C726CC3D-6811-9F56-BD95-6B279FEBE0A9}"/>
                </a:ext>
              </a:extLst>
            </p:cNvPr>
            <p:cNvSpPr/>
            <p:nvPr/>
          </p:nvSpPr>
          <p:spPr>
            <a:xfrm rot="16200000">
              <a:off x="5844264" y="3817908"/>
              <a:ext cx="296844" cy="11372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0E79CBD8-5292-A702-0D40-94D26E49F576}"/>
                </a:ext>
              </a:extLst>
            </p:cNvPr>
            <p:cNvSpPr/>
            <p:nvPr/>
          </p:nvSpPr>
          <p:spPr>
            <a:xfrm rot="16200000">
              <a:off x="7123606" y="3928669"/>
              <a:ext cx="296844" cy="939924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6898F5A-AB13-14BC-04AB-1F18D94B4EA6}"/>
                </a:ext>
              </a:extLst>
            </p:cNvPr>
            <p:cNvSpPr/>
            <p:nvPr/>
          </p:nvSpPr>
          <p:spPr>
            <a:xfrm>
              <a:off x="4785134" y="4564885"/>
              <a:ext cx="36331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30   +     6</a:t>
              </a:r>
            </a:p>
            <a:p>
              <a:pPr algn="ctr"/>
              <a:endParaRPr lang="en-GB" sz="3200" dirty="0"/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3FC4FB68-ACAC-FC87-86DE-B8E80EEB31BB}"/>
                </a:ext>
              </a:extLst>
            </p:cNvPr>
            <p:cNvSpPr/>
            <p:nvPr/>
          </p:nvSpPr>
          <p:spPr>
            <a:xfrm rot="16200000">
              <a:off x="6475154" y="4221819"/>
              <a:ext cx="296844" cy="1717543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A702CA7-B5CA-3437-991A-F81DE17CAD25}"/>
                </a:ext>
              </a:extLst>
            </p:cNvPr>
            <p:cNvSpPr/>
            <p:nvPr/>
          </p:nvSpPr>
          <p:spPr>
            <a:xfrm>
              <a:off x="6254988" y="5237953"/>
              <a:ext cx="6126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36</a:t>
              </a:r>
            </a:p>
            <a:p>
              <a:pPr algn="ctr"/>
              <a:endParaRPr lang="en-GB" sz="3200" dirty="0"/>
            </a:p>
          </p:txBody>
        </p:sp>
      </p:grpSp>
      <p:pic>
        <p:nvPicPr>
          <p:cNvPr id="3" name="Picture 2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8FA45665-5ACB-397E-5426-A15A7DC93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15" y="3866425"/>
            <a:ext cx="1702026" cy="1702026"/>
          </a:xfrm>
          <a:prstGeom prst="rect">
            <a:avLst/>
          </a:prstGeom>
        </p:spPr>
      </p:pic>
      <p:pic>
        <p:nvPicPr>
          <p:cNvPr id="10" name="Picture 9" descr="A group of red circles&#10;&#10;AI-generated content may be incorrect.">
            <a:extLst>
              <a:ext uri="{FF2B5EF4-FFF2-40B4-BE49-F238E27FC236}">
                <a16:creationId xmlns:a16="http://schemas.microsoft.com/office/drawing/2014/main" id="{40AEED13-3BB2-A5CB-1B18-5824A2290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9312" y="4081106"/>
            <a:ext cx="2307414" cy="863481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764F49C-CDEB-9CEC-7898-3C52A256FDB5}"/>
              </a:ext>
            </a:extLst>
          </p:cNvPr>
          <p:cNvSpPr/>
          <p:nvPr/>
        </p:nvSpPr>
        <p:spPr>
          <a:xfrm>
            <a:off x="2417681" y="3544554"/>
            <a:ext cx="6012778" cy="1950379"/>
          </a:xfrm>
          <a:prstGeom prst="wedgeRoundRectCallout">
            <a:avLst>
              <a:gd name="adj1" fmla="val -66102"/>
              <a:gd name="adj2" fmla="val 22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Ben: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will find 3 groups of 10, then add 3 group of 2.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1042219" y="2992807"/>
            <a:ext cx="2207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11 x 3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950047" y="3970889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3 x 12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950047" y="494102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3 x 9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5006732" y="287039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7 x 3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5006732" y="390995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3 x 8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7161488" y="2802135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7140151" y="377226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171954" y="2870390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171954" y="386913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171955" y="483241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2B15B3-1B41-AFC4-7AD7-BAE856C3E2B0}"/>
              </a:ext>
            </a:extLst>
          </p:cNvPr>
          <p:cNvSpPr/>
          <p:nvPr/>
        </p:nvSpPr>
        <p:spPr>
          <a:xfrm>
            <a:off x="209154" y="1539588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 to explain which strategy you used.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82658-592F-8AE8-0E6B-A8FB9EE5B6A7}"/>
              </a:ext>
            </a:extLst>
          </p:cNvPr>
          <p:cNvSpPr txBox="1"/>
          <p:nvPr/>
        </p:nvSpPr>
        <p:spPr>
          <a:xfrm>
            <a:off x="5006732" y="4949509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3 x 6 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F44DB1-4385-331A-046A-F6CE74C35080}"/>
              </a:ext>
            </a:extLst>
          </p:cNvPr>
          <p:cNvSpPr/>
          <p:nvPr/>
        </p:nvSpPr>
        <p:spPr>
          <a:xfrm>
            <a:off x="7140150" y="489863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7918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880851" y="1356866"/>
            <a:ext cx="5771535" cy="1432675"/>
            <a:chOff x="3470786" y="1281028"/>
            <a:chExt cx="5771535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548172" cy="1432675"/>
            </a:xfrm>
            <a:prstGeom prst="wedgeRoundRectCallout">
              <a:avLst>
                <a:gd name="adj1" fmla="val -73199"/>
                <a:gd name="adj2" fmla="val 8720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470786" y="1406028"/>
              <a:ext cx="57715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 x 12 = 3 x 10 + 3 + 3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765643" y="3886115"/>
            <a:ext cx="554817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5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976</TotalTime>
  <Words>309</Words>
  <Application>Microsoft Office PowerPoint</Application>
  <PresentationFormat>On-screen Show (4:3)</PresentationFormat>
  <Paragraphs>100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64</cp:revision>
  <dcterms:created xsi:type="dcterms:W3CDTF">2013-01-27T09:14:16Z</dcterms:created>
  <dcterms:modified xsi:type="dcterms:W3CDTF">2026-01-26T12:22:48Z</dcterms:modified>
  <cp:category/>
</cp:coreProperties>
</file>