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92" r:id="rId3"/>
    <p:sldId id="257" r:id="rId4"/>
    <p:sldId id="280" r:id="rId5"/>
    <p:sldId id="293" r:id="rId6"/>
    <p:sldId id="276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5B632-51CC-4381-9E25-D33CE23F85BB}" type="datetimeFigureOut">
              <a:rPr lang="en-GB" smtClean="0"/>
              <a:t>14/01/2026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9C2ED-4830-4DBE-91C9-F8A6AC2E5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88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-1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 descr="A cartoon of a hat holding cards&#10;&#10;AI-generated content may be incorrect.">
            <a:extLst>
              <a:ext uri="{FF2B5EF4-FFF2-40B4-BE49-F238E27FC236}">
                <a16:creationId xmlns:a16="http://schemas.microsoft.com/office/drawing/2014/main" id="{0F0381EC-BD1D-A54B-48D5-F7B1E04D3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621" y="2927874"/>
            <a:ext cx="3271518" cy="3503514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66456" y="6433846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18ED0B1C-6480-FF2A-0C2B-745E83A5861F}"/>
              </a:ext>
            </a:extLst>
          </p:cNvPr>
          <p:cNvSpPr txBox="1"/>
          <p:nvPr/>
        </p:nvSpPr>
        <p:spPr>
          <a:xfrm>
            <a:off x="1946783" y="775551"/>
            <a:ext cx="571816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5400" dirty="0"/>
              <a:t>X7 table</a:t>
            </a:r>
          </a:p>
          <a:p>
            <a:pPr algn="ctr"/>
            <a:r>
              <a:rPr lang="en-GB" sz="5400" dirty="0"/>
              <a:t>Missing Numbers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E5C55A8-6F82-42DA-43DD-7E7F544D87B3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7s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1290929-FFA8-5097-B4FB-AD33F3D2F771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2E51347-BC5D-4D42-C122-4DEF90B4CA87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935C1C-BAA5-8B3D-168D-9C259B54BBB7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002430-63B7-9025-AE47-CD030F101D44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FAFBB6-6999-D71F-9305-3F1D710F3A95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761ADF-579E-A0A0-01D7-35B77AB5F4C6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4CBF04-7DA6-6542-FF76-5C87134627B1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D46C5E-2165-8CF0-ACDE-DB07F74B18F1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996B67-4791-6724-FBE2-2FBAD4A30C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FD615B-F4D5-61BE-02CE-CADC7F4CB156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0740AB-5A14-DC48-1A9E-25FE046FE857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63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AD9023E-1A06-946C-C39B-E3ADB9419109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5" name="Arrow: Curved Down 14">
              <a:extLst>
                <a:ext uri="{FF2B5EF4-FFF2-40B4-BE49-F238E27FC236}">
                  <a16:creationId xmlns:a16="http://schemas.microsoft.com/office/drawing/2014/main" id="{CD7B55C7-7B30-EF50-EEE7-1A7FBEED2331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A9382A0-9289-5B9A-04A9-193C382BC28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690EDDA-A98E-09F1-B835-954E23E28207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8" name="Arrow: Curved Down 17">
              <a:extLst>
                <a:ext uri="{FF2B5EF4-FFF2-40B4-BE49-F238E27FC236}">
                  <a16:creationId xmlns:a16="http://schemas.microsoft.com/office/drawing/2014/main" id="{98CE09C3-C61F-7309-B0FB-BED31774052D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39738C2-E255-DE29-FC6B-11903BB4DC1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ADF300D-6123-F394-519B-E0EBFFD1D95C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1" name="Arrow: Curved Down 20">
              <a:extLst>
                <a:ext uri="{FF2B5EF4-FFF2-40B4-BE49-F238E27FC236}">
                  <a16:creationId xmlns:a16="http://schemas.microsoft.com/office/drawing/2014/main" id="{4DD3CA41-B8F9-5DA6-DB4F-AC33834F4B6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BDEB05-E103-AE25-E3C5-62DBA222390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A2236E1-EA89-6BF8-2E7D-C08083EF68AF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4" name="Arrow: Curved Down 23">
              <a:extLst>
                <a:ext uri="{FF2B5EF4-FFF2-40B4-BE49-F238E27FC236}">
                  <a16:creationId xmlns:a16="http://schemas.microsoft.com/office/drawing/2014/main" id="{9036D80B-B812-4984-5A32-BBA274A3C90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0B250AB-D283-4A92-8A10-FE2A9BD3672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4DB93EB-522C-939E-C69B-C579CE74E2FA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7" name="Arrow: Curved Down 26">
              <a:extLst>
                <a:ext uri="{FF2B5EF4-FFF2-40B4-BE49-F238E27FC236}">
                  <a16:creationId xmlns:a16="http://schemas.microsoft.com/office/drawing/2014/main" id="{7FFCE558-84AE-6ACD-7200-EE27BCFD54A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DE9C4CB-2434-389E-2F26-BECD60D7919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E30C4BE-C2F6-B22B-C048-29178910DC92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30" name="Arrow: Curved Down 29">
              <a:extLst>
                <a:ext uri="{FF2B5EF4-FFF2-40B4-BE49-F238E27FC236}">
                  <a16:creationId xmlns:a16="http://schemas.microsoft.com/office/drawing/2014/main" id="{75A056FE-BC84-C1AC-3442-81FB5EC6C94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BA4C0FA-380A-A545-5443-093574354DB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C5C8C36-8F0B-5A99-8F4E-9616FE969FA2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3" name="Arrow: Curved Down 32">
              <a:extLst>
                <a:ext uri="{FF2B5EF4-FFF2-40B4-BE49-F238E27FC236}">
                  <a16:creationId xmlns:a16="http://schemas.microsoft.com/office/drawing/2014/main" id="{A0817C39-60DB-7F1C-6AAF-5DD34E06A1C0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8778D3F-1BEB-CEDB-817B-713971850DA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232ECEA-55E5-4E6D-5D0A-54E8B046011B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6" name="Arrow: Curved Down 35">
              <a:extLst>
                <a:ext uri="{FF2B5EF4-FFF2-40B4-BE49-F238E27FC236}">
                  <a16:creationId xmlns:a16="http://schemas.microsoft.com/office/drawing/2014/main" id="{DCBC29DD-2240-7C43-DCA0-02D69832CF4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F89DB74-7B12-220C-127F-F9524CB1549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984E576-A8F4-BF8A-3D70-F2EE045D6A18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40" name="Arrow: Curved Down 39">
              <a:extLst>
                <a:ext uri="{FF2B5EF4-FFF2-40B4-BE49-F238E27FC236}">
                  <a16:creationId xmlns:a16="http://schemas.microsoft.com/office/drawing/2014/main" id="{91FC8781-DB80-47C7-6603-8A35D9A1942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B9768C2-DC02-33D9-506A-F1DF513A87F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A5A02BE2-2871-35A2-34ED-39F729D7BDC3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C0C13967-4493-FD46-85F7-94274390101C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9AA1594-ADEE-A6B7-C0E4-EE1A1C1E52E7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5AA7E6B4-FF85-DCE6-0112-B489CC6486E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59F33D4-E45C-11D0-0BDB-5D018EB9229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069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9C6709D8-9BF6-E634-41BC-B5735291F4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091916"/>
              </p:ext>
            </p:extLst>
          </p:nvPr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E235C052-4352-ED85-D538-E15E21FE67CB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73009D9-980A-6F78-C39F-844E4FEEC4F3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5F3D4A7-7B69-EE75-4946-07725FBEA1B6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65B98E3-B9AE-1636-4941-E2E6A71AC44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4FDD86A-C54F-6D8B-E3AB-402B70147015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379671B-3920-CD97-7BF1-51166D7FF1F8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CDFC81A-C2AE-9B2E-E68C-6AAD50231E98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49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9A380F5-6A15-1B8D-10E3-E6705D17EB7B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56C05EC-AD2D-9EB6-0EA6-A8473FFE35EB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AADC1CE-542A-2E39-6BA6-B3C8B81E7A17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70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4278A2F-35D3-BF8B-EA9E-2253089825AF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59" name="Arrow: Curved Down 58">
              <a:extLst>
                <a:ext uri="{FF2B5EF4-FFF2-40B4-BE49-F238E27FC236}">
                  <a16:creationId xmlns:a16="http://schemas.microsoft.com/office/drawing/2014/main" id="{62D50B87-E819-7DCB-EFD4-CD0986F113F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B698193-CFEB-D991-38A3-76B1FEB5CA45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E490C3E-3B07-1AC9-BD4A-41C37434DB22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63" name="Arrow: Curved Down 62">
              <a:extLst>
                <a:ext uri="{FF2B5EF4-FFF2-40B4-BE49-F238E27FC236}">
                  <a16:creationId xmlns:a16="http://schemas.microsoft.com/office/drawing/2014/main" id="{8362B6A3-C1AA-4542-8407-355E7A0CEA4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C9B1102-A0AD-18DE-032D-8C8327D1B855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28966DC-5459-42D9-FD0A-38FBAE8B2798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66" name="Arrow: Curved Down 65">
              <a:extLst>
                <a:ext uri="{FF2B5EF4-FFF2-40B4-BE49-F238E27FC236}">
                  <a16:creationId xmlns:a16="http://schemas.microsoft.com/office/drawing/2014/main" id="{907C6667-B294-6248-E2A1-FCB223DD4A3D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8867B2E-04B6-C1FF-925E-DA9C3AAA2D0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54B2899-1E3C-F7CD-2F9D-CD9A623792AB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69" name="Arrow: Curved Down 68">
              <a:extLst>
                <a:ext uri="{FF2B5EF4-FFF2-40B4-BE49-F238E27FC236}">
                  <a16:creationId xmlns:a16="http://schemas.microsoft.com/office/drawing/2014/main" id="{26D0E8F5-4CC5-E355-0561-27B26ED1EF90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95DFEA36-8975-5F32-7581-12FEC187099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1C6C215-3AE6-7967-CF56-3BC9513554EA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72" name="Arrow: Curved Down 71">
              <a:extLst>
                <a:ext uri="{FF2B5EF4-FFF2-40B4-BE49-F238E27FC236}">
                  <a16:creationId xmlns:a16="http://schemas.microsoft.com/office/drawing/2014/main" id="{3A4FA72A-7ED4-9942-875F-AF9A4C08BC9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E639A8AA-698B-E70F-6D18-32B6E79A2FB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0F4778C-5C3A-D4C0-40FA-92A82A12D789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75" name="Arrow: Curved Down 74">
              <a:extLst>
                <a:ext uri="{FF2B5EF4-FFF2-40B4-BE49-F238E27FC236}">
                  <a16:creationId xmlns:a16="http://schemas.microsoft.com/office/drawing/2014/main" id="{B91FD4FA-0929-16B7-75B0-B51CA57E2CC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4DF0046-D8F6-B12D-C359-30E0B3CD16E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2905A01-2C99-AA22-C5E7-4FDC6BFA3CB4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78" name="Arrow: Curved Down 77">
              <a:extLst>
                <a:ext uri="{FF2B5EF4-FFF2-40B4-BE49-F238E27FC236}">
                  <a16:creationId xmlns:a16="http://schemas.microsoft.com/office/drawing/2014/main" id="{4D7FE390-3851-ABD4-98F7-AF090996ED4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5F9F2AE5-8486-7A99-E434-23C58D9DC6E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D32AB8F-6401-011A-09EB-FD8900A3719A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81" name="Arrow: Curved Down 80">
              <a:extLst>
                <a:ext uri="{FF2B5EF4-FFF2-40B4-BE49-F238E27FC236}">
                  <a16:creationId xmlns:a16="http://schemas.microsoft.com/office/drawing/2014/main" id="{00D414F9-878E-1457-B7E3-2086DBDDFB2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53D94317-9F34-E068-2732-91D7729514E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E438725C-97F1-8215-BDE6-C1395F24A879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84" name="Arrow: Curved Down 83">
              <a:extLst>
                <a:ext uri="{FF2B5EF4-FFF2-40B4-BE49-F238E27FC236}">
                  <a16:creationId xmlns:a16="http://schemas.microsoft.com/office/drawing/2014/main" id="{92D13FFB-ECC2-30C5-35F1-9213EC5A1D4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728F7BD9-D84F-60A2-5021-6D823C42D04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A9E19559-A206-F599-2232-0CB3CE48CF1F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7s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8" grpId="0"/>
      <p:bldP spid="49" grpId="0"/>
      <p:bldP spid="50" grpId="0"/>
      <p:bldP spid="51" grpId="0"/>
      <p:bldP spid="52" grpId="0"/>
      <p:bldP spid="56" grpId="0"/>
      <p:bldP spid="57" grpId="0"/>
      <p:bldP spid="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8F94A5-C0B8-98B3-7C10-6D7298DDE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CF533F1-CDF0-ED07-CEEC-845BE778A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C1F683B-1F13-6C80-929B-C6F5CAEA9B9D}"/>
              </a:ext>
            </a:extLst>
          </p:cNvPr>
          <p:cNvSpPr/>
          <p:nvPr/>
        </p:nvSpPr>
        <p:spPr>
          <a:xfrm>
            <a:off x="1170041" y="458112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 x ?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49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1958E-F6CC-C39D-00E1-F5834A830A67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227906-2111-8C61-CC5E-ED17830D4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ADA9712-9F22-6570-CF67-1B72B95C83F4}"/>
              </a:ext>
            </a:extLst>
          </p:cNvPr>
          <p:cNvSpPr/>
          <p:nvPr/>
        </p:nvSpPr>
        <p:spPr>
          <a:xfrm>
            <a:off x="2761619" y="326166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49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1B7AEA-9D97-99EC-6409-36D9B1A14DCA}"/>
              </a:ext>
            </a:extLst>
          </p:cNvPr>
          <p:cNvSpPr/>
          <p:nvPr/>
        </p:nvSpPr>
        <p:spPr>
          <a:xfrm>
            <a:off x="5201983" y="3259404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5814CE-1EFF-93C0-C7CC-E783482415DD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4DD6DA-6032-0503-B801-9ED990B1C46E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8FC3FE-0376-52E9-229B-6FF09BB4AF2D}"/>
              </a:ext>
            </a:extLst>
          </p:cNvPr>
          <p:cNvSpPr/>
          <p:nvPr/>
        </p:nvSpPr>
        <p:spPr>
          <a:xfrm>
            <a:off x="6665546" y="568962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950D7F-C3C6-F291-F70D-FBD19239365D}"/>
              </a:ext>
            </a:extLst>
          </p:cNvPr>
          <p:cNvSpPr/>
          <p:nvPr/>
        </p:nvSpPr>
        <p:spPr>
          <a:xfrm>
            <a:off x="1381208" y="404986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7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49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AF1A3D-5167-3854-22F5-CB677D286E59}"/>
              </a:ext>
            </a:extLst>
          </p:cNvPr>
          <p:cNvSpPr txBox="1"/>
          <p:nvPr/>
        </p:nvSpPr>
        <p:spPr>
          <a:xfrm>
            <a:off x="2104103" y="4536886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7 × ___ = 49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E19F2A-1608-04FD-C299-84E24791826A}"/>
              </a:ext>
            </a:extLst>
          </p:cNvPr>
          <p:cNvSpPr txBox="1"/>
          <p:nvPr/>
        </p:nvSpPr>
        <p:spPr>
          <a:xfrm>
            <a:off x="589935" y="5512440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missing number is ____.</a:t>
            </a:r>
            <a:endParaRPr lang="en-GB" sz="32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C609FCD-AEF4-0FB5-2E5F-1BD2C520EC47}"/>
              </a:ext>
            </a:extLst>
          </p:cNvPr>
          <p:cNvGrpSpPr/>
          <p:nvPr/>
        </p:nvGrpSpPr>
        <p:grpSpPr>
          <a:xfrm>
            <a:off x="1634879" y="1487204"/>
            <a:ext cx="6377403" cy="1971443"/>
            <a:chOff x="5149277" y="3831833"/>
            <a:chExt cx="3692179" cy="152425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751F1E4-86F6-F4C3-ED78-0FBBFE680BF3}"/>
                </a:ext>
              </a:extLst>
            </p:cNvPr>
            <p:cNvSpPr/>
            <p:nvPr/>
          </p:nvSpPr>
          <p:spPr>
            <a:xfrm>
              <a:off x="5316681" y="3902712"/>
              <a:ext cx="330877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653A674-843D-DD5D-D039-57966F952B57}"/>
                </a:ext>
              </a:extLst>
            </p:cNvPr>
            <p:cNvSpPr/>
            <p:nvPr/>
          </p:nvSpPr>
          <p:spPr>
            <a:xfrm>
              <a:off x="6511866" y="3831833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49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37D5863-F46F-EEC9-230A-648CD8DD0455}"/>
                </a:ext>
              </a:extLst>
            </p:cNvPr>
            <p:cNvGrpSpPr/>
            <p:nvPr/>
          </p:nvGrpSpPr>
          <p:grpSpPr>
            <a:xfrm>
              <a:off x="5149277" y="4432738"/>
              <a:ext cx="851408" cy="923330"/>
              <a:chOff x="5180673" y="4447301"/>
              <a:chExt cx="851409" cy="923330"/>
            </a:xfrm>
          </p:grpSpPr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25ED5022-8763-566C-3EFC-491D8B735076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819571B-AF78-F271-D1BC-712697341423}"/>
                  </a:ext>
                </a:extLst>
              </p:cNvPr>
              <p:cNvSpPr/>
              <p:nvPr/>
            </p:nvSpPr>
            <p:spPr>
              <a:xfrm>
                <a:off x="5180673" y="4447301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B8FED40-7577-4855-8BF8-541A7AAB8A48}"/>
                </a:ext>
              </a:extLst>
            </p:cNvPr>
            <p:cNvGrpSpPr/>
            <p:nvPr/>
          </p:nvGrpSpPr>
          <p:grpSpPr>
            <a:xfrm>
              <a:off x="5622739" y="4432739"/>
              <a:ext cx="851408" cy="923330"/>
              <a:chOff x="5180673" y="4447302"/>
              <a:chExt cx="851409" cy="923330"/>
            </a:xfrm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5484B181-578A-9B27-38B8-4AA2E2AB530C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1B773674-9C63-648D-B95E-31C4FE4A245C}"/>
                  </a:ext>
                </a:extLst>
              </p:cNvPr>
              <p:cNvSpPr/>
              <p:nvPr/>
            </p:nvSpPr>
            <p:spPr>
              <a:xfrm>
                <a:off x="5180673" y="4447302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8CA3121-F38B-17FF-2BD6-7114B828C333}"/>
                </a:ext>
              </a:extLst>
            </p:cNvPr>
            <p:cNvGrpSpPr/>
            <p:nvPr/>
          </p:nvGrpSpPr>
          <p:grpSpPr>
            <a:xfrm>
              <a:off x="6096201" y="4432742"/>
              <a:ext cx="851408" cy="923330"/>
              <a:chOff x="5180673" y="4447305"/>
              <a:chExt cx="851409" cy="923330"/>
            </a:xfrm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92895CDC-A85D-DE73-9B73-07C2B084417A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B6249984-621C-0891-9135-008F1DECD476}"/>
                  </a:ext>
                </a:extLst>
              </p:cNvPr>
              <p:cNvSpPr/>
              <p:nvPr/>
            </p:nvSpPr>
            <p:spPr>
              <a:xfrm>
                <a:off x="5180673" y="4447305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6858D57-8658-68D4-D0F7-8B90596F2855}"/>
                </a:ext>
              </a:extLst>
            </p:cNvPr>
            <p:cNvGrpSpPr/>
            <p:nvPr/>
          </p:nvGrpSpPr>
          <p:grpSpPr>
            <a:xfrm>
              <a:off x="6569663" y="4432745"/>
              <a:ext cx="851408" cy="923330"/>
              <a:chOff x="5180673" y="4447308"/>
              <a:chExt cx="851409" cy="923330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83DB1637-102A-EC2C-D380-90689636ED6E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68961F17-4D93-2171-97E6-C949FC66DC54}"/>
                  </a:ext>
                </a:extLst>
              </p:cNvPr>
              <p:cNvSpPr/>
              <p:nvPr/>
            </p:nvSpPr>
            <p:spPr>
              <a:xfrm>
                <a:off x="5180673" y="444730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67733E8-8AAA-8481-541B-D597A9517A5D}"/>
                </a:ext>
              </a:extLst>
            </p:cNvPr>
            <p:cNvGrpSpPr/>
            <p:nvPr/>
          </p:nvGrpSpPr>
          <p:grpSpPr>
            <a:xfrm>
              <a:off x="7043125" y="4432745"/>
              <a:ext cx="851408" cy="923330"/>
              <a:chOff x="5180673" y="4447308"/>
              <a:chExt cx="851409" cy="923330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328F6E7D-5229-BE9B-1A0C-AF353A8525CD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EA567B2D-68D2-094E-A406-D0B0640027D3}"/>
                  </a:ext>
                </a:extLst>
              </p:cNvPr>
              <p:cNvSpPr/>
              <p:nvPr/>
            </p:nvSpPr>
            <p:spPr>
              <a:xfrm>
                <a:off x="5180673" y="444730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2754714-CC3A-232C-410D-4D16E09CD041}"/>
                </a:ext>
              </a:extLst>
            </p:cNvPr>
            <p:cNvGrpSpPr/>
            <p:nvPr/>
          </p:nvGrpSpPr>
          <p:grpSpPr>
            <a:xfrm>
              <a:off x="7516587" y="4432746"/>
              <a:ext cx="851408" cy="923330"/>
              <a:chOff x="5180673" y="4447309"/>
              <a:chExt cx="851409" cy="923330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E186C4EE-2FEC-F5AC-8F49-CF3BF2420683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628F169-FCC7-ED38-5698-DF1C5D165C20}"/>
                  </a:ext>
                </a:extLst>
              </p:cNvPr>
              <p:cNvSpPr/>
              <p:nvPr/>
            </p:nvSpPr>
            <p:spPr>
              <a:xfrm>
                <a:off x="5180673" y="444730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6D387D38-4A13-B683-1B2E-164EA223E206}"/>
                </a:ext>
              </a:extLst>
            </p:cNvPr>
            <p:cNvGrpSpPr/>
            <p:nvPr/>
          </p:nvGrpSpPr>
          <p:grpSpPr>
            <a:xfrm>
              <a:off x="7990048" y="4432753"/>
              <a:ext cx="851408" cy="923330"/>
              <a:chOff x="5180673" y="4447316"/>
              <a:chExt cx="851409" cy="923330"/>
            </a:xfrm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A9F70EA2-F3DD-9631-70F1-282F1A8D90E8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0FB9E33-0D3B-0EF6-5EA7-7E28A72A9CDB}"/>
                  </a:ext>
                </a:extLst>
              </p:cNvPr>
              <p:cNvSpPr/>
              <p:nvPr/>
            </p:nvSpPr>
            <p:spPr>
              <a:xfrm>
                <a:off x="5180673" y="4447316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8B53E29-C777-6E85-EEBF-1A7102F6CE7E}"/>
              </a:ext>
            </a:extLst>
          </p:cNvPr>
          <p:cNvGrpSpPr/>
          <p:nvPr/>
        </p:nvGrpSpPr>
        <p:grpSpPr>
          <a:xfrm>
            <a:off x="1634879" y="1385990"/>
            <a:ext cx="6377403" cy="2025792"/>
            <a:chOff x="6598760" y="1386237"/>
            <a:chExt cx="6377403" cy="2025792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6685FAFB-9816-D822-9FCA-4979A431AF23}"/>
                </a:ext>
              </a:extLst>
            </p:cNvPr>
            <p:cNvSpPr/>
            <p:nvPr/>
          </p:nvSpPr>
          <p:spPr>
            <a:xfrm>
              <a:off x="6887912" y="1554048"/>
              <a:ext cx="5715151" cy="775732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334A76D-6BD0-3B1C-9217-955566D4C340}"/>
                </a:ext>
              </a:extLst>
            </p:cNvPr>
            <p:cNvSpPr/>
            <p:nvPr/>
          </p:nvSpPr>
          <p:spPr>
            <a:xfrm>
              <a:off x="8962881" y="1386237"/>
              <a:ext cx="1470616" cy="119422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49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D6A6F80D-DFC9-E434-A402-4051705CB874}"/>
                </a:ext>
              </a:extLst>
            </p:cNvPr>
            <p:cNvSpPr/>
            <p:nvPr/>
          </p:nvSpPr>
          <p:spPr>
            <a:xfrm>
              <a:off x="6887912" y="2353595"/>
              <a:ext cx="808363" cy="775733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BC69FA2C-99BB-3F25-0BE4-0473251C10D9}"/>
                </a:ext>
              </a:extLst>
            </p:cNvPr>
            <p:cNvSpPr/>
            <p:nvPr/>
          </p:nvSpPr>
          <p:spPr>
            <a:xfrm>
              <a:off x="6598760" y="2217805"/>
              <a:ext cx="1470614" cy="119422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B1F4F147-752D-D857-15C3-1E76F9AB6C61}"/>
                </a:ext>
              </a:extLst>
            </p:cNvPr>
            <p:cNvSpPr/>
            <p:nvPr/>
          </p:nvSpPr>
          <p:spPr>
            <a:xfrm>
              <a:off x="7705710" y="2353595"/>
              <a:ext cx="808363" cy="775733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0E0035A6-F551-95E3-2001-7EE20A283FBC}"/>
                </a:ext>
              </a:extLst>
            </p:cNvPr>
            <p:cNvSpPr/>
            <p:nvPr/>
          </p:nvSpPr>
          <p:spPr>
            <a:xfrm>
              <a:off x="7416558" y="2217805"/>
              <a:ext cx="1470614" cy="119422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6B441F87-BE6D-E869-42DC-BDD729A917F2}"/>
                </a:ext>
              </a:extLst>
            </p:cNvPr>
            <p:cNvSpPr/>
            <p:nvPr/>
          </p:nvSpPr>
          <p:spPr>
            <a:xfrm>
              <a:off x="8523509" y="2353595"/>
              <a:ext cx="808363" cy="775733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09EF6CF1-99BC-B7A9-E16F-FA16CEFC892F}"/>
                </a:ext>
              </a:extLst>
            </p:cNvPr>
            <p:cNvSpPr/>
            <p:nvPr/>
          </p:nvSpPr>
          <p:spPr>
            <a:xfrm>
              <a:off x="8234357" y="2217805"/>
              <a:ext cx="1470614" cy="119422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D00D6421-C3CA-437A-73DC-522242E19A03}"/>
                </a:ext>
              </a:extLst>
            </p:cNvPr>
            <p:cNvSpPr/>
            <p:nvPr/>
          </p:nvSpPr>
          <p:spPr>
            <a:xfrm>
              <a:off x="9341307" y="2353595"/>
              <a:ext cx="808363" cy="775733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75539C5-5232-B0D4-6B85-4F87DA73855F}"/>
                </a:ext>
              </a:extLst>
            </p:cNvPr>
            <p:cNvSpPr/>
            <p:nvPr/>
          </p:nvSpPr>
          <p:spPr>
            <a:xfrm>
              <a:off x="9052155" y="2217805"/>
              <a:ext cx="1470614" cy="119422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D0A4E252-CDA8-1761-5A57-23CFFD7D9417}"/>
                </a:ext>
              </a:extLst>
            </p:cNvPr>
            <p:cNvSpPr/>
            <p:nvPr/>
          </p:nvSpPr>
          <p:spPr>
            <a:xfrm>
              <a:off x="10159105" y="2353595"/>
              <a:ext cx="808363" cy="775733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8A281B5-E750-6C3C-E4EE-1F5AA2D74FB3}"/>
                </a:ext>
              </a:extLst>
            </p:cNvPr>
            <p:cNvSpPr/>
            <p:nvPr/>
          </p:nvSpPr>
          <p:spPr>
            <a:xfrm>
              <a:off x="9869953" y="2217805"/>
              <a:ext cx="1470614" cy="119422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86390802-4836-EE78-989A-AB1FD7570D2E}"/>
                </a:ext>
              </a:extLst>
            </p:cNvPr>
            <p:cNvSpPr/>
            <p:nvPr/>
          </p:nvSpPr>
          <p:spPr>
            <a:xfrm>
              <a:off x="10976904" y="2353595"/>
              <a:ext cx="808363" cy="775733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3631C2D-9A2A-0223-09B3-00E5F8BA1EEB}"/>
                </a:ext>
              </a:extLst>
            </p:cNvPr>
            <p:cNvSpPr/>
            <p:nvPr/>
          </p:nvSpPr>
          <p:spPr>
            <a:xfrm>
              <a:off x="10687752" y="2217805"/>
              <a:ext cx="1470614" cy="119422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C74613D3-EEC6-2717-DBAC-32C83BF1C68A}"/>
                </a:ext>
              </a:extLst>
            </p:cNvPr>
            <p:cNvSpPr/>
            <p:nvPr/>
          </p:nvSpPr>
          <p:spPr>
            <a:xfrm>
              <a:off x="11794701" y="2353595"/>
              <a:ext cx="808363" cy="775733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571BFD37-A298-A05B-914F-C8592C8D40E0}"/>
                </a:ext>
              </a:extLst>
            </p:cNvPr>
            <p:cNvSpPr/>
            <p:nvPr/>
          </p:nvSpPr>
          <p:spPr>
            <a:xfrm>
              <a:off x="11505549" y="2217805"/>
              <a:ext cx="1470614" cy="119422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045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9" grpId="0" animBg="1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8F94A5-C0B8-98B3-7C10-6D7298DDE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CF533F1-CDF0-ED07-CEEC-845BE778A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C1F683B-1F13-6C80-929B-C6F5CAEA9B9D}"/>
              </a:ext>
            </a:extLst>
          </p:cNvPr>
          <p:cNvSpPr/>
          <p:nvPr/>
        </p:nvSpPr>
        <p:spPr>
          <a:xfrm>
            <a:off x="1170041" y="458112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? = 28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1958E-F6CC-C39D-00E1-F5834A830A67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227906-2111-8C61-CC5E-ED17830D4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ADA9712-9F22-6570-CF67-1B72B95C83F4}"/>
              </a:ext>
            </a:extLst>
          </p:cNvPr>
          <p:cNvSpPr/>
          <p:nvPr/>
        </p:nvSpPr>
        <p:spPr>
          <a:xfrm>
            <a:off x="2761619" y="326166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1B7AEA-9D97-99EC-6409-36D9B1A14DCA}"/>
              </a:ext>
            </a:extLst>
          </p:cNvPr>
          <p:cNvSpPr/>
          <p:nvPr/>
        </p:nvSpPr>
        <p:spPr>
          <a:xfrm>
            <a:off x="5201983" y="3259404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5814CE-1EFF-93C0-C7CC-E783482415DD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4DD6DA-6032-0503-B801-9ED990B1C46E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8FC3FE-0376-52E9-229B-6FF09BB4AF2D}"/>
              </a:ext>
            </a:extLst>
          </p:cNvPr>
          <p:cNvSpPr/>
          <p:nvPr/>
        </p:nvSpPr>
        <p:spPr>
          <a:xfrm>
            <a:off x="6665546" y="568962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950D7F-C3C6-F291-F70D-FBD19239365D}"/>
              </a:ext>
            </a:extLst>
          </p:cNvPr>
          <p:cNvSpPr/>
          <p:nvPr/>
        </p:nvSpPr>
        <p:spPr>
          <a:xfrm>
            <a:off x="1517771" y="425518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4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28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AF1A3D-5167-3854-22F5-CB677D286E59}"/>
              </a:ext>
            </a:extLst>
          </p:cNvPr>
          <p:cNvSpPr txBox="1"/>
          <p:nvPr/>
        </p:nvSpPr>
        <p:spPr>
          <a:xfrm>
            <a:off x="2104103" y="4471451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7 × ___ = 28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E19F2A-1608-04FD-C299-84E24791826A}"/>
              </a:ext>
            </a:extLst>
          </p:cNvPr>
          <p:cNvSpPr txBox="1"/>
          <p:nvPr/>
        </p:nvSpPr>
        <p:spPr>
          <a:xfrm>
            <a:off x="589935" y="5456336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missing number is ____.</a:t>
            </a:r>
            <a:endParaRPr lang="en-GB" sz="3200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89FD381-6C70-8F8B-5582-000586568F32}"/>
              </a:ext>
            </a:extLst>
          </p:cNvPr>
          <p:cNvGrpSpPr/>
          <p:nvPr/>
        </p:nvGrpSpPr>
        <p:grpSpPr>
          <a:xfrm>
            <a:off x="771832" y="1465977"/>
            <a:ext cx="7600336" cy="1584635"/>
            <a:chOff x="-1322943" y="1465977"/>
            <a:chExt cx="7600336" cy="1584635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B7BFDC80-D515-D8FA-9247-05200045EC0A}"/>
                </a:ext>
              </a:extLst>
            </p:cNvPr>
            <p:cNvSpPr/>
            <p:nvPr/>
          </p:nvSpPr>
          <p:spPr>
            <a:xfrm>
              <a:off x="-1322943" y="1692080"/>
              <a:ext cx="7600336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DD7CD98-042A-8DE3-F0FA-4C4242C59BA6}"/>
                </a:ext>
              </a:extLst>
            </p:cNvPr>
            <p:cNvSpPr/>
            <p:nvPr/>
          </p:nvSpPr>
          <p:spPr>
            <a:xfrm>
              <a:off x="3025755" y="2298444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DF76D8E-65FB-F930-2DAA-787AB8AA23CA}"/>
                </a:ext>
              </a:extLst>
            </p:cNvPr>
            <p:cNvSpPr/>
            <p:nvPr/>
          </p:nvSpPr>
          <p:spPr>
            <a:xfrm>
              <a:off x="4111575" y="2298444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38FB4EE-2C76-F7ED-5623-B4100F57071A}"/>
                </a:ext>
              </a:extLst>
            </p:cNvPr>
            <p:cNvSpPr/>
            <p:nvPr/>
          </p:nvSpPr>
          <p:spPr>
            <a:xfrm>
              <a:off x="5197393" y="2298444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DCF4E91-7F57-7D5E-F415-0EB99DFB5821}"/>
                </a:ext>
              </a:extLst>
            </p:cNvPr>
            <p:cNvSpPr/>
            <p:nvPr/>
          </p:nvSpPr>
          <p:spPr>
            <a:xfrm>
              <a:off x="3177492" y="212115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F5E7CE0-95EA-FBC0-6C4C-07976B6828F4}"/>
                </a:ext>
              </a:extLst>
            </p:cNvPr>
            <p:cNvSpPr/>
            <p:nvPr/>
          </p:nvSpPr>
          <p:spPr>
            <a:xfrm>
              <a:off x="4272151" y="212115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EF9811-14F7-6072-905C-7DD03B43D004}"/>
                </a:ext>
              </a:extLst>
            </p:cNvPr>
            <p:cNvSpPr/>
            <p:nvPr/>
          </p:nvSpPr>
          <p:spPr>
            <a:xfrm>
              <a:off x="5366809" y="212115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6C90997-2299-6A56-9FCE-941F1080ADF2}"/>
                </a:ext>
              </a:extLst>
            </p:cNvPr>
            <p:cNvSpPr/>
            <p:nvPr/>
          </p:nvSpPr>
          <p:spPr>
            <a:xfrm>
              <a:off x="2149067" y="14659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28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952FEBDF-06CF-7169-3931-E90492A86AB0}"/>
                </a:ext>
              </a:extLst>
            </p:cNvPr>
            <p:cNvSpPr/>
            <p:nvPr/>
          </p:nvSpPr>
          <p:spPr>
            <a:xfrm>
              <a:off x="1939935" y="2298444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0A1E5E8-A26A-F4BD-EFCB-612417037F1B}"/>
                </a:ext>
              </a:extLst>
            </p:cNvPr>
            <p:cNvSpPr/>
            <p:nvPr/>
          </p:nvSpPr>
          <p:spPr>
            <a:xfrm>
              <a:off x="2099221" y="2126021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F147593A-6224-28BA-2395-7B81EC3D440E}"/>
                </a:ext>
              </a:extLst>
            </p:cNvPr>
            <p:cNvSpPr/>
            <p:nvPr/>
          </p:nvSpPr>
          <p:spPr>
            <a:xfrm>
              <a:off x="854115" y="2298444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D5C3F10-4135-0E79-3C1E-6A7F10E5B3F1}"/>
                </a:ext>
              </a:extLst>
            </p:cNvPr>
            <p:cNvSpPr/>
            <p:nvPr/>
          </p:nvSpPr>
          <p:spPr>
            <a:xfrm>
              <a:off x="1004562" y="2103192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C36544C0-4A7B-7B31-CF85-12DE5AEE33DC}"/>
                </a:ext>
              </a:extLst>
            </p:cNvPr>
            <p:cNvSpPr/>
            <p:nvPr/>
          </p:nvSpPr>
          <p:spPr>
            <a:xfrm>
              <a:off x="-231705" y="2298444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00CF4A5-E06D-F176-705E-C7D043CBC18F}"/>
                </a:ext>
              </a:extLst>
            </p:cNvPr>
            <p:cNvSpPr/>
            <p:nvPr/>
          </p:nvSpPr>
          <p:spPr>
            <a:xfrm>
              <a:off x="-82767" y="2127282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635E1725-9935-544B-D5DD-7B350FEB6EB9}"/>
                </a:ext>
              </a:extLst>
            </p:cNvPr>
            <p:cNvSpPr/>
            <p:nvPr/>
          </p:nvSpPr>
          <p:spPr>
            <a:xfrm>
              <a:off x="-1317525" y="2298444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5CCEE90-D118-257C-5B6F-76BDE9B05896}"/>
                </a:ext>
              </a:extLst>
            </p:cNvPr>
            <p:cNvSpPr/>
            <p:nvPr/>
          </p:nvSpPr>
          <p:spPr>
            <a:xfrm>
              <a:off x="-1177426" y="212115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2C08762-3BC5-26BB-D172-435F1BA8B9BC}"/>
              </a:ext>
            </a:extLst>
          </p:cNvPr>
          <p:cNvGrpSpPr/>
          <p:nvPr/>
        </p:nvGrpSpPr>
        <p:grpSpPr>
          <a:xfrm>
            <a:off x="767797" y="1469226"/>
            <a:ext cx="7600336" cy="1584635"/>
            <a:chOff x="-1322943" y="1465977"/>
            <a:chExt cx="7600336" cy="1584635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2711C01A-A10E-0E50-B77B-359456F7AAB1}"/>
                </a:ext>
              </a:extLst>
            </p:cNvPr>
            <p:cNvSpPr/>
            <p:nvPr/>
          </p:nvSpPr>
          <p:spPr>
            <a:xfrm>
              <a:off x="-1322943" y="1692080"/>
              <a:ext cx="7600336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9758F128-3889-0261-F4C3-BCAE22CE4861}"/>
                </a:ext>
              </a:extLst>
            </p:cNvPr>
            <p:cNvSpPr/>
            <p:nvPr/>
          </p:nvSpPr>
          <p:spPr>
            <a:xfrm>
              <a:off x="3025755" y="2298444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56391C9E-9007-D3EB-3CDF-7354E82CE3B0}"/>
                </a:ext>
              </a:extLst>
            </p:cNvPr>
            <p:cNvSpPr/>
            <p:nvPr/>
          </p:nvSpPr>
          <p:spPr>
            <a:xfrm>
              <a:off x="4111575" y="2298444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4BC2295C-F08A-CCEF-3E20-5A65D5BA0C71}"/>
                </a:ext>
              </a:extLst>
            </p:cNvPr>
            <p:cNvSpPr/>
            <p:nvPr/>
          </p:nvSpPr>
          <p:spPr>
            <a:xfrm>
              <a:off x="5197393" y="2298444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8E57EDA-9C64-7FD5-F6B6-832DF18307DE}"/>
                </a:ext>
              </a:extLst>
            </p:cNvPr>
            <p:cNvSpPr/>
            <p:nvPr/>
          </p:nvSpPr>
          <p:spPr>
            <a:xfrm>
              <a:off x="3177492" y="212115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4196FEF-CA7A-B7C5-22A1-0F322D0B0458}"/>
                </a:ext>
              </a:extLst>
            </p:cNvPr>
            <p:cNvSpPr/>
            <p:nvPr/>
          </p:nvSpPr>
          <p:spPr>
            <a:xfrm>
              <a:off x="4272151" y="212115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0874B4E-997B-044B-2F59-0C1620CE0A3B}"/>
                </a:ext>
              </a:extLst>
            </p:cNvPr>
            <p:cNvSpPr/>
            <p:nvPr/>
          </p:nvSpPr>
          <p:spPr>
            <a:xfrm>
              <a:off x="5366809" y="212115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6EFEDDB-EC17-5307-A9D8-74C69AF4FA36}"/>
                </a:ext>
              </a:extLst>
            </p:cNvPr>
            <p:cNvSpPr/>
            <p:nvPr/>
          </p:nvSpPr>
          <p:spPr>
            <a:xfrm>
              <a:off x="2149067" y="14659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28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A48B721B-EFCC-C2B4-AEC7-B207154F27EF}"/>
                </a:ext>
              </a:extLst>
            </p:cNvPr>
            <p:cNvSpPr/>
            <p:nvPr/>
          </p:nvSpPr>
          <p:spPr>
            <a:xfrm>
              <a:off x="1939935" y="2298444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86D9B5C-4F03-2624-B959-B35B8D45B4A7}"/>
                </a:ext>
              </a:extLst>
            </p:cNvPr>
            <p:cNvSpPr/>
            <p:nvPr/>
          </p:nvSpPr>
          <p:spPr>
            <a:xfrm>
              <a:off x="2099221" y="2126021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9A7E98F6-E66B-3C58-7B6E-268472F40183}"/>
                </a:ext>
              </a:extLst>
            </p:cNvPr>
            <p:cNvSpPr/>
            <p:nvPr/>
          </p:nvSpPr>
          <p:spPr>
            <a:xfrm>
              <a:off x="854115" y="2298444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17F1F5B-532D-E6F6-C5F6-8B5595BEEBB4}"/>
                </a:ext>
              </a:extLst>
            </p:cNvPr>
            <p:cNvSpPr/>
            <p:nvPr/>
          </p:nvSpPr>
          <p:spPr>
            <a:xfrm>
              <a:off x="1004562" y="2103192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BC08B89F-8331-E76E-0F13-FFB9C50F30E1}"/>
                </a:ext>
              </a:extLst>
            </p:cNvPr>
            <p:cNvSpPr/>
            <p:nvPr/>
          </p:nvSpPr>
          <p:spPr>
            <a:xfrm>
              <a:off x="-231705" y="2298444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BDBD4C6-4AC0-511F-20DD-9F89C190BE36}"/>
                </a:ext>
              </a:extLst>
            </p:cNvPr>
            <p:cNvSpPr/>
            <p:nvPr/>
          </p:nvSpPr>
          <p:spPr>
            <a:xfrm>
              <a:off x="-82767" y="2127282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2CA8A141-9D31-4EA1-6D73-FF499BBA507F}"/>
                </a:ext>
              </a:extLst>
            </p:cNvPr>
            <p:cNvSpPr/>
            <p:nvPr/>
          </p:nvSpPr>
          <p:spPr>
            <a:xfrm>
              <a:off x="-1317525" y="2298444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18BB955-E017-2836-A381-27BE482E0951}"/>
                </a:ext>
              </a:extLst>
            </p:cNvPr>
            <p:cNvSpPr/>
            <p:nvPr/>
          </p:nvSpPr>
          <p:spPr>
            <a:xfrm>
              <a:off x="-1177426" y="212115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948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9" grpId="0" animBg="1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965648" y="2232237"/>
            <a:ext cx="2981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2  x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= 14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124E0F-28B8-C65D-63E1-7E869913FD0F}"/>
              </a:ext>
            </a:extLst>
          </p:cNvPr>
          <p:cNvSpPr txBox="1"/>
          <p:nvPr/>
        </p:nvSpPr>
        <p:spPr>
          <a:xfrm>
            <a:off x="965648" y="3202368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7  = 35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8F2FE-00D0-4915-FE13-911A3157F258}"/>
              </a:ext>
            </a:extLst>
          </p:cNvPr>
          <p:cNvSpPr txBox="1"/>
          <p:nvPr/>
        </p:nvSpPr>
        <p:spPr>
          <a:xfrm>
            <a:off x="965648" y="4172499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7  = 28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2459020" y="203427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E57A6A-C2B7-037C-28F2-FF1F562A625F}"/>
              </a:ext>
            </a:extLst>
          </p:cNvPr>
          <p:cNvSpPr txBox="1"/>
          <p:nvPr/>
        </p:nvSpPr>
        <p:spPr>
          <a:xfrm>
            <a:off x="4696988" y="2136027"/>
            <a:ext cx="34836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7  x 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 = 84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00DF3A-7239-661A-E851-EA3898034E1B}"/>
              </a:ext>
            </a:extLst>
          </p:cNvPr>
          <p:cNvSpPr txBox="1"/>
          <p:nvPr/>
        </p:nvSpPr>
        <p:spPr>
          <a:xfrm>
            <a:off x="4696988" y="3130210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7  x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= 49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5147FC-06A0-1931-5172-68F2378D2F1E}"/>
              </a:ext>
            </a:extLst>
          </p:cNvPr>
          <p:cNvSpPr txBox="1"/>
          <p:nvPr/>
        </p:nvSpPr>
        <p:spPr>
          <a:xfrm>
            <a:off x="4696988" y="4124393"/>
            <a:ext cx="3236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 x  7  = 56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F741C4-3D0F-1352-BFBB-8C50636CF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064CE45-08CB-5E48-8FCD-6B2B828BF95E}"/>
              </a:ext>
            </a:extLst>
          </p:cNvPr>
          <p:cNvSpPr/>
          <p:nvPr/>
        </p:nvSpPr>
        <p:spPr>
          <a:xfrm>
            <a:off x="1539248" y="307933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3985EA-35C6-130D-67D5-3E99B2669B78}"/>
              </a:ext>
            </a:extLst>
          </p:cNvPr>
          <p:cNvSpPr/>
          <p:nvPr/>
        </p:nvSpPr>
        <p:spPr>
          <a:xfrm>
            <a:off x="1540397" y="4121621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37B8FF5-ADFA-813E-F751-5F56ACA8F961}"/>
              </a:ext>
            </a:extLst>
          </p:cNvPr>
          <p:cNvSpPr/>
          <p:nvPr/>
        </p:nvSpPr>
        <p:spPr>
          <a:xfrm>
            <a:off x="6282931" y="2010219"/>
            <a:ext cx="75431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2C2B6A8-498B-47B6-7E41-89731711C594}"/>
              </a:ext>
            </a:extLst>
          </p:cNvPr>
          <p:cNvSpPr/>
          <p:nvPr/>
        </p:nvSpPr>
        <p:spPr>
          <a:xfrm>
            <a:off x="6253664" y="3067306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6F77FF-4678-E529-2754-B3F0E81CAEB7}"/>
              </a:ext>
            </a:extLst>
          </p:cNvPr>
          <p:cNvSpPr/>
          <p:nvPr/>
        </p:nvSpPr>
        <p:spPr>
          <a:xfrm>
            <a:off x="5272030" y="4029459"/>
            <a:ext cx="61714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57B825-E8D4-67A1-4746-BA9D8FAA0061}"/>
              </a:ext>
            </a:extLst>
          </p:cNvPr>
          <p:cNvSpPr txBox="1"/>
          <p:nvPr/>
        </p:nvSpPr>
        <p:spPr>
          <a:xfrm>
            <a:off x="984096" y="5190735"/>
            <a:ext cx="3236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 x  7  = 77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48853E-8CC9-F2A2-A076-1FE5B833E9BB}"/>
              </a:ext>
            </a:extLst>
          </p:cNvPr>
          <p:cNvSpPr txBox="1"/>
          <p:nvPr/>
        </p:nvSpPr>
        <p:spPr>
          <a:xfrm>
            <a:off x="4715436" y="5142629"/>
            <a:ext cx="3360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  x  7  = 42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962A2F-A42B-6CF8-88D6-6F02E20AE6DF}"/>
              </a:ext>
            </a:extLst>
          </p:cNvPr>
          <p:cNvSpPr/>
          <p:nvPr/>
        </p:nvSpPr>
        <p:spPr>
          <a:xfrm>
            <a:off x="1540397" y="5105217"/>
            <a:ext cx="70509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EE4DD4-FE2C-26ED-EF7B-0B20FA3D405C}"/>
              </a:ext>
            </a:extLst>
          </p:cNvPr>
          <p:cNvSpPr/>
          <p:nvPr/>
        </p:nvSpPr>
        <p:spPr>
          <a:xfrm>
            <a:off x="5312250" y="5105217"/>
            <a:ext cx="57692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75624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  <p:bldP spid="21" grpId="0" animBg="1"/>
      <p:bldP spid="29" grpId="0" animBg="1"/>
      <p:bldP spid="30" grpId="0" animBg="1"/>
      <p:bldP spid="3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89" y="2328879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330244" y="1356866"/>
            <a:ext cx="7275871" cy="1432675"/>
            <a:chOff x="2920179" y="1281028"/>
            <a:chExt cx="7275871" cy="1432675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281028"/>
              <a:ext cx="5938682" cy="1432675"/>
            </a:xfrm>
            <a:prstGeom prst="wedgeRoundRectCallout">
              <a:avLst>
                <a:gd name="adj1" fmla="val -72415"/>
                <a:gd name="adj2" fmla="val 91323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2920179" y="1476904"/>
              <a:ext cx="7275871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 x ? = ? x 7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3344722" y="3827121"/>
            <a:ext cx="464574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00B050"/>
                </a:solidFill>
              </a:rPr>
              <a:t>True</a:t>
            </a:r>
            <a:endParaRPr lang="en-GB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943</TotalTime>
  <Words>296</Words>
  <Application>Microsoft Office PowerPoint</Application>
  <PresentationFormat>On-screen Show (4:3)</PresentationFormat>
  <Paragraphs>120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66</cp:revision>
  <dcterms:created xsi:type="dcterms:W3CDTF">2013-01-27T09:14:16Z</dcterms:created>
  <dcterms:modified xsi:type="dcterms:W3CDTF">2026-01-14T13:56:50Z</dcterms:modified>
  <cp:category/>
</cp:coreProperties>
</file>