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73" r:id="rId3"/>
    <p:sldId id="274" r:id="rId4"/>
    <p:sldId id="262" r:id="rId5"/>
    <p:sldId id="275" r:id="rId6"/>
    <p:sldId id="276" r:id="rId7"/>
    <p:sldId id="28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X7 Division Tables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751" y="1270982"/>
            <a:ext cx="3986498" cy="43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2E7EB5-4DF4-14F0-2411-B116FDA45FBF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12B7C0-A49E-C244-0812-35DCC302C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10636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A8E2BE-3274-061B-2676-CEB0CECC9CA4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5A85-BBD4-E4D3-15BA-9033CFCFAD4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58E1F-0FEF-52A8-04EC-A430E3F529A3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F9BB-E14E-21FB-9A88-4FD1AD3963D8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2314F-59EB-E48D-54D2-1249B6044C87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DD364B-B3F2-4A65-A559-0678CCEEE33F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02723-4F0B-5845-0DE9-C17BFD5ED931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2BE2A-86E2-F89B-D85F-C2F8D0A5A069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80459-A415-6A5D-730E-FC1120BEA7E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BA6E07-E0D3-9C5C-8FCA-E511861BA62D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CC3890-D4F7-AD24-2AEE-9A83453E6B4E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5" name="Arrow: Curved Down 14">
              <a:extLst>
                <a:ext uri="{FF2B5EF4-FFF2-40B4-BE49-F238E27FC236}">
                  <a16:creationId xmlns:a16="http://schemas.microsoft.com/office/drawing/2014/main" id="{D8360FAA-3ACE-9960-D0CD-59DC8DAD24D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F4CD94-A972-520E-55B5-DD51B1F6EC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604F2-91D5-2381-1E8D-C6C30AF840B3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03F21910-797B-BFAE-3CCD-7B108F2EE16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4FB181-BF9E-A002-79B9-7C961339BC9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089365-6352-313E-85B5-62B2DBD65FC5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B276B508-4AF6-3F9F-86B8-C59F8A0EFF0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528EC8-2315-FD0D-C248-9430289BBC2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12D1A0-D3AA-84F3-A080-E7C91F7499C8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4" name="Arrow: Curved Down 23">
              <a:extLst>
                <a:ext uri="{FF2B5EF4-FFF2-40B4-BE49-F238E27FC236}">
                  <a16:creationId xmlns:a16="http://schemas.microsoft.com/office/drawing/2014/main" id="{D6D36CEA-9567-CD7F-7B64-4ED4EC18574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16335EB-46E1-76DF-E89F-BAE28001D46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A2A18D-817A-C32A-A111-B94CE239824B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719A18D6-7CA1-C1AD-FABC-D23D427BFA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E3BB11-F56D-8386-29DA-291303F0909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64C83B-A7C1-20D3-8340-F8EB0EE22D28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30" name="Arrow: Curved Down 29">
              <a:extLst>
                <a:ext uri="{FF2B5EF4-FFF2-40B4-BE49-F238E27FC236}">
                  <a16:creationId xmlns:a16="http://schemas.microsoft.com/office/drawing/2014/main" id="{DD48393C-6BE6-F6D4-4DF3-768A9E499A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3AB085E-A315-EA86-D1F2-B113204553E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77BC7-EBEF-C8C2-988C-6B779F36F64C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3" name="Arrow: Curved Down 32">
              <a:extLst>
                <a:ext uri="{FF2B5EF4-FFF2-40B4-BE49-F238E27FC236}">
                  <a16:creationId xmlns:a16="http://schemas.microsoft.com/office/drawing/2014/main" id="{F3272ED5-C9EF-4BBE-D6C5-26A6F0E464C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2766E1E-B180-4FB1-BBE5-FB25AA2C303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3C09F4-15DB-0E79-AFAC-34882E077E8A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7E0680C3-EF0D-F0DA-1E9E-D688E8019CC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9807BE-622F-8BEC-1C79-64732F9C7C4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6BE637-D7B8-A8DB-42BD-DCE68C6732E7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5F3058C0-FFDE-0E4A-1703-99440A08F15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B3A48C-8B3D-7A79-8A6A-8B83E20D7D9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84DA777-2968-C622-06AD-224CC9918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2863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6A2B3B09-D5C2-DFF9-F68B-C40F719004F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B7CB197-E3FE-F747-7078-0B0A50DC2E9C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05A03C8D-39FF-97B5-7500-ED1DD50F33F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0930E7-9BFF-7DE7-00CA-FDA1DA0EB73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74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7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1084146" y="1767414"/>
            <a:ext cx="756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1084146" y="2155917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436756" y="154345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30594" y="381867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311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7 × ___ = 42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97293" y="536397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47CB51-C688-8DAD-16D2-45E5104CDF04}"/>
              </a:ext>
            </a:extLst>
          </p:cNvPr>
          <p:cNvGrpSpPr/>
          <p:nvPr/>
        </p:nvGrpSpPr>
        <p:grpSpPr>
          <a:xfrm>
            <a:off x="4329790" y="2147980"/>
            <a:ext cx="3240000" cy="923330"/>
            <a:chOff x="3077855" y="2121157"/>
            <a:chExt cx="3240000" cy="923330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805BFA1-58BC-F3F3-7AAB-EA4FC116B4E5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A30C889-3E6A-817D-15E9-D8EFA57A91D7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158B7D-BB2A-720A-E156-6A91983D25CD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C03638-3956-C22F-F8EE-02ACA459EE2E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C09F87-56F0-FCD2-8076-73370B9CFD8E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9DC1C8-91A2-66E6-FC50-8E6BCA90A16B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1A07EB0-3A2D-CA17-B4E8-01EF694DBA9C}"/>
              </a:ext>
            </a:extLst>
          </p:cNvPr>
          <p:cNvSpPr/>
          <p:nvPr/>
        </p:nvSpPr>
        <p:spPr>
          <a:xfrm>
            <a:off x="7569790" y="2351599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28246D0-E37C-420A-A1D8-827F6BE3B92A}"/>
              </a:ext>
            </a:extLst>
          </p:cNvPr>
          <p:cNvSpPr/>
          <p:nvPr/>
        </p:nvSpPr>
        <p:spPr>
          <a:xfrm>
            <a:off x="7698744" y="2155917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1072309" y="1547846"/>
            <a:ext cx="7565644" cy="1535791"/>
            <a:chOff x="-6307113" y="5372785"/>
            <a:chExt cx="756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1B7AEA-9D97-99EC-6409-36D9B1A14DCA}"/>
                </a:ext>
              </a:extLst>
            </p:cNvPr>
            <p:cNvSpPr/>
            <p:nvPr/>
          </p:nvSpPr>
          <p:spPr>
            <a:xfrm>
              <a:off x="-554936" y="5608129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7565644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2986459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3240000" cy="923330"/>
              <a:chOff x="3077855" y="2121157"/>
              <a:chExt cx="324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B68A8BE-D301-E90C-A214-751929E48372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684EF811-159D-E585-2090-FB2D30569DB3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FCA4A2B-5DA0-C29B-CF7E-AE637B2BDA46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81489B3-E096-AD94-59DB-B831B3BBFCBF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78CB7BBE-9F60-9304-A15A-84D28CC07E75}"/>
                </a:ext>
              </a:extLst>
            </p:cNvPr>
            <p:cNvSpPr/>
            <p:nvPr/>
          </p:nvSpPr>
          <p:spPr>
            <a:xfrm>
              <a:off x="178531" y="6180928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A58E370-950E-06EE-4E86-C7B7A2AFB9F9}"/>
                </a:ext>
              </a:extLst>
            </p:cNvPr>
            <p:cNvSpPr/>
            <p:nvPr/>
          </p:nvSpPr>
          <p:spPr>
            <a:xfrm>
              <a:off x="307485" y="598524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785783" y="3254411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77334" y="2828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710728" y="1343425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56 ÷ 7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710728" y="1338546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“7 × what equals 56?”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721270" y="1361421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7 × 8 = 56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721270" y="135654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56 ÷ 7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1382441" y="3167660"/>
            <a:ext cx="7555080" cy="1570037"/>
            <a:chOff x="1382441" y="3167660"/>
            <a:chExt cx="7555080" cy="157003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7555080" cy="1224097"/>
              <a:chOff x="1578958" y="3319420"/>
              <a:chExt cx="7555080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4200594" y="3167660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4A36B3F-B781-78BB-B07F-AC37B81756DF}"/>
                </a:ext>
              </a:extLst>
            </p:cNvPr>
            <p:cNvGrpSpPr/>
            <p:nvPr/>
          </p:nvGrpSpPr>
          <p:grpSpPr>
            <a:xfrm>
              <a:off x="5697521" y="3814367"/>
              <a:ext cx="3240000" cy="923330"/>
              <a:chOff x="-189406" y="3864816"/>
              <a:chExt cx="3240000" cy="92333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6D83D2E-ECAB-F675-4A40-F951F9210F02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58CCF67-5E13-AA08-98F8-D05B86D08BB6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311AE4A-E2E1-C240-6373-49145730F122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B3AC0D5-E59E-C635-5980-E4AB75938177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DB37D1-33D9-D49B-075A-7A5EC5796DA8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FE6738F-0C65-9563-651C-C36FCB3FEEF2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1377334" y="3163815"/>
            <a:ext cx="7555080" cy="1552041"/>
            <a:chOff x="2968565" y="4638606"/>
            <a:chExt cx="7555080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7555080" cy="1352407"/>
              <a:chOff x="2921159" y="4805390"/>
              <a:chExt cx="7555080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755508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3363BF7F-1EEA-1929-14AA-EA8857D21CC1}"/>
                  </a:ext>
                </a:extLst>
              </p:cNvPr>
              <p:cNvGrpSpPr/>
              <p:nvPr/>
            </p:nvGrpSpPr>
            <p:grpSpPr>
              <a:xfrm>
                <a:off x="7236239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3D653A9-6232-A3E9-2C29-59E89C547B7D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1741F456-9EAF-88D1-2A54-50CAFF0A944D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46591584-FF40-CAE6-D274-DF03A81451AE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D2C49F5A-9D03-0949-7C49-9688D671E40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34036F3-ECC0-B1AF-724A-93D629816307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162AB5E-1865-6766-5BC1-36264F5DFC4F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5732650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7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4333" y="2255417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“7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7 × ___ = 49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49  ÷  7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21  ÷  7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14  ÷  7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35  ÷  7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42  ÷  7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70  ÷  7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28  ÷  7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49  ÷  7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77  ÷  7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70 × 8 = 560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560 ÷ 70 = 8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304</Words>
  <Application>Microsoft Office PowerPoint</Application>
  <PresentationFormat>On-screen Show (4:3)</PresentationFormat>
  <Paragraphs>121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63</cp:revision>
  <dcterms:created xsi:type="dcterms:W3CDTF">2013-01-27T09:14:16Z</dcterms:created>
  <dcterms:modified xsi:type="dcterms:W3CDTF">2026-01-15T11:40:20Z</dcterms:modified>
  <cp:category/>
</cp:coreProperties>
</file>