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3" r:id="rId3"/>
    <p:sldId id="274" r:id="rId4"/>
    <p:sldId id="262" r:id="rId5"/>
    <p:sldId id="275" r:id="rId6"/>
    <p:sldId id="276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X7 Division Tables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27056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2" name="Picture 1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FE92BB73-4CD5-D9BF-0FF0-0AFB8EBB3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619" y="2826448"/>
            <a:ext cx="3271518" cy="35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2E7EB5-4DF4-14F0-2411-B116FDA45FBF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12B7C0-A49E-C244-0812-35DCC302C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10636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A8E2BE-3274-061B-2676-CEB0CECC9CA4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55A85-BBD4-E4D3-15BA-9033CFCFAD4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58E1F-0FEF-52A8-04EC-A430E3F529A3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2F9BB-E14E-21FB-9A88-4FD1AD3963D8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2314F-59EB-E48D-54D2-1249B6044C87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DD364B-B3F2-4A65-A559-0678CCEEE33F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02723-4F0B-5845-0DE9-C17BFD5ED931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2BE2A-86E2-F89B-D85F-C2F8D0A5A069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80459-A415-6A5D-730E-FC1120BEA7E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BA6E07-E0D3-9C5C-8FCA-E511861BA62D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CC3890-D4F7-AD24-2AEE-9A83453E6B4E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id="{D8360FAA-3ACE-9960-D0CD-59DC8DAD24D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F4CD94-A972-520E-55B5-DD51B1F6EC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604F2-91D5-2381-1E8D-C6C30AF840B3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8" name="Arrow: Curved Down 17">
              <a:extLst>
                <a:ext uri="{FF2B5EF4-FFF2-40B4-BE49-F238E27FC236}">
                  <a16:creationId xmlns:a16="http://schemas.microsoft.com/office/drawing/2014/main" id="{03F21910-797B-BFAE-3CCD-7B108F2EE16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4FB181-BF9E-A002-79B9-7C961339BC9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89365-6352-313E-85B5-62B2DBD65FC5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B276B508-4AF6-3F9F-86B8-C59F8A0EFF0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528EC8-2315-FD0D-C248-9430289BBC2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12D1A0-D3AA-84F3-A080-E7C91F7499C8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4" name="Arrow: Curved Down 23">
              <a:extLst>
                <a:ext uri="{FF2B5EF4-FFF2-40B4-BE49-F238E27FC236}">
                  <a16:creationId xmlns:a16="http://schemas.microsoft.com/office/drawing/2014/main" id="{D6D36CEA-9567-CD7F-7B64-4ED4EC18574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6335EB-46E1-76DF-E89F-BAE28001D46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A2A18D-817A-C32A-A111-B94CE239824B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7" name="Arrow: Curved Down 26">
              <a:extLst>
                <a:ext uri="{FF2B5EF4-FFF2-40B4-BE49-F238E27FC236}">
                  <a16:creationId xmlns:a16="http://schemas.microsoft.com/office/drawing/2014/main" id="{719A18D6-7CA1-C1AD-FABC-D23D427BFAB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5E3BB11-F56D-8386-29DA-291303F0909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64C83B-A7C1-20D3-8340-F8EB0EE22D28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30" name="Arrow: Curved Down 29">
              <a:extLst>
                <a:ext uri="{FF2B5EF4-FFF2-40B4-BE49-F238E27FC236}">
                  <a16:creationId xmlns:a16="http://schemas.microsoft.com/office/drawing/2014/main" id="{DD48393C-6BE6-F6D4-4DF3-768A9E499A8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AB085E-A315-EA86-D1F2-B113204553E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777BC7-EBEF-C8C2-988C-6B779F36F64C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id="{F3272ED5-C9EF-4BBE-D6C5-26A6F0E464C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2766E1E-B180-4FB1-BBE5-FB25AA2C303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3C09F4-15DB-0E79-AFAC-34882E077E8A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6" name="Arrow: Curved Down 35">
              <a:extLst>
                <a:ext uri="{FF2B5EF4-FFF2-40B4-BE49-F238E27FC236}">
                  <a16:creationId xmlns:a16="http://schemas.microsoft.com/office/drawing/2014/main" id="{7E0680C3-EF0D-F0DA-1E9E-D688E8019CC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9807BE-622F-8BEC-1C79-64732F9C7C4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96BE637-D7B8-A8DB-42BD-DCE68C6732E7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40" name="Arrow: Curved Down 39">
              <a:extLst>
                <a:ext uri="{FF2B5EF4-FFF2-40B4-BE49-F238E27FC236}">
                  <a16:creationId xmlns:a16="http://schemas.microsoft.com/office/drawing/2014/main" id="{5F3058C0-FFDE-0E4A-1703-99440A08F15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B3A48C-8B3D-7A79-8A6A-8B83E20D7D9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E84DA777-2968-C622-06AD-224CC9918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22863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6A2B3B09-D5C2-DFF9-F68B-C40F719004F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B7CB197-E3FE-F747-7078-0B0A50DC2E9C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05A03C8D-39FF-97B5-7500-ED1DD50F33F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0930E7-9BFF-7DE7-00CA-FDA1DA0EB73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258531" y="416804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7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FDC80-D515-D8FA-9247-05200045EC0A}"/>
              </a:ext>
            </a:extLst>
          </p:cNvPr>
          <p:cNvSpPr/>
          <p:nvPr/>
        </p:nvSpPr>
        <p:spPr>
          <a:xfrm>
            <a:off x="1084146" y="1767414"/>
            <a:ext cx="7565644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73C8C-8861-5147-EAFB-1E6ACA028325}"/>
              </a:ext>
            </a:extLst>
          </p:cNvPr>
          <p:cNvGrpSpPr/>
          <p:nvPr/>
        </p:nvGrpSpPr>
        <p:grpSpPr>
          <a:xfrm>
            <a:off x="1084146" y="2155917"/>
            <a:ext cx="3240000" cy="923330"/>
            <a:chOff x="3077855" y="2121157"/>
            <a:chExt cx="3240000" cy="9233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F4E91-7F57-7D5E-F415-0EB99DFB5821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E7CE0-95EA-FBC0-6C4C-07976B6828F4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EF9811-14F7-6072-905C-7DD03B43D004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367886" y="155033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657035" y="368911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12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98122" y="45311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7 × ___ = 84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797293" y="536821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47CB51-C688-8DAD-16D2-45E5104CDF04}"/>
              </a:ext>
            </a:extLst>
          </p:cNvPr>
          <p:cNvGrpSpPr/>
          <p:nvPr/>
        </p:nvGrpSpPr>
        <p:grpSpPr>
          <a:xfrm>
            <a:off x="4329790" y="2147980"/>
            <a:ext cx="3240000" cy="923330"/>
            <a:chOff x="3077855" y="2121157"/>
            <a:chExt cx="3240000" cy="92333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805BFA1-58BC-F3F3-7AAB-EA4FC116B4E5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A30C889-3E6A-817D-15E9-D8EFA57A91D7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7158B7D-BB2A-720A-E156-6A91983D25CD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C03638-3956-C22F-F8EE-02ACA459EE2E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7C09F87-56F0-FCD2-8076-73370B9CFD8E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59DC1C8-91A2-66E6-FC50-8E6BCA90A16B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1A07EB0-3A2D-CA17-B4E8-01EF694DBA9C}"/>
              </a:ext>
            </a:extLst>
          </p:cNvPr>
          <p:cNvSpPr/>
          <p:nvPr/>
        </p:nvSpPr>
        <p:spPr>
          <a:xfrm>
            <a:off x="7569790" y="2351599"/>
            <a:ext cx="1080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8246D0-E37C-420A-A1D8-827F6BE3B92A}"/>
              </a:ext>
            </a:extLst>
          </p:cNvPr>
          <p:cNvSpPr/>
          <p:nvPr/>
        </p:nvSpPr>
        <p:spPr>
          <a:xfrm>
            <a:off x="7698744" y="215591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73E440-4240-C323-8914-FB43254BD4A7}"/>
              </a:ext>
            </a:extLst>
          </p:cNvPr>
          <p:cNvGrpSpPr/>
          <p:nvPr/>
        </p:nvGrpSpPr>
        <p:grpSpPr>
          <a:xfrm>
            <a:off x="1072309" y="1542441"/>
            <a:ext cx="7565644" cy="1525491"/>
            <a:chOff x="-6307113" y="5383085"/>
            <a:chExt cx="7565644" cy="15254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A9712-9F22-6570-CF67-1B72B95C83F4}"/>
                </a:ext>
              </a:extLst>
            </p:cNvPr>
            <p:cNvSpPr/>
            <p:nvPr/>
          </p:nvSpPr>
          <p:spPr>
            <a:xfrm>
              <a:off x="-2995300" y="561038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B7AEA-9D97-99EC-6409-36D9B1A14DCA}"/>
                </a:ext>
              </a:extLst>
            </p:cNvPr>
            <p:cNvSpPr/>
            <p:nvPr/>
          </p:nvSpPr>
          <p:spPr>
            <a:xfrm>
              <a:off x="-554936" y="5608129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5FD8C04-EB75-99FE-1309-ACFD10BD5B0E}"/>
                </a:ext>
              </a:extLst>
            </p:cNvPr>
            <p:cNvSpPr/>
            <p:nvPr/>
          </p:nvSpPr>
          <p:spPr>
            <a:xfrm>
              <a:off x="-6307113" y="5596743"/>
              <a:ext cx="7565644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62A4C77-E0A5-241A-72BE-A22F92E47354}"/>
                </a:ext>
              </a:extLst>
            </p:cNvPr>
            <p:cNvGrpSpPr/>
            <p:nvPr/>
          </p:nvGrpSpPr>
          <p:grpSpPr>
            <a:xfrm>
              <a:off x="-6307113" y="5985246"/>
              <a:ext cx="3240000" cy="923330"/>
              <a:chOff x="3077855" y="2121157"/>
              <a:chExt cx="3240000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FD1A4515-17BA-9A9D-45A8-C0A8AABF147E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6932B3D6-9EE2-7D3A-C3DA-403C55C85DB1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347226A-CF8F-62A9-2FC6-CABBCDE84890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A33BF12-5DB0-B320-8C83-4BDDB3AB565A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8237D27-8A8C-647E-E830-FAC0DAD09D4D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75F3B3-9CAF-019F-1296-BBFA6CD9F21B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69A8901-535C-841F-1A19-9B6EDD8CBBA6}"/>
                </a:ext>
              </a:extLst>
            </p:cNvPr>
            <p:cNvSpPr/>
            <p:nvPr/>
          </p:nvSpPr>
          <p:spPr>
            <a:xfrm>
              <a:off x="-3116968" y="538308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3A98352-DFA8-A8C1-B4F4-BCC5B7B27507}"/>
                </a:ext>
              </a:extLst>
            </p:cNvPr>
            <p:cNvGrpSpPr/>
            <p:nvPr/>
          </p:nvGrpSpPr>
          <p:grpSpPr>
            <a:xfrm>
              <a:off x="-3061469" y="5977309"/>
              <a:ext cx="3240000" cy="923330"/>
              <a:chOff x="3077855" y="2121157"/>
              <a:chExt cx="3240000" cy="92333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BF68E07-7D98-4AE9-A83B-5BF63E5CEB5B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1B68A8BE-D301-E90C-A214-751929E48372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684EF811-159D-E585-2090-FB2D30569DB3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AC7465F-235D-B903-E8A8-A8BF7E0241E3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FCA4A2B-5DA0-C29B-CF7E-AE637B2BDA46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81489B3-E096-AD94-59DB-B831B3BBFCBF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78CB7BBE-9F60-9304-A15A-84D28CC07E75}"/>
                </a:ext>
              </a:extLst>
            </p:cNvPr>
            <p:cNvSpPr/>
            <p:nvPr/>
          </p:nvSpPr>
          <p:spPr>
            <a:xfrm>
              <a:off x="178531" y="6180928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A58E370-950E-06EE-4E86-C7B7A2AFB9F9}"/>
                </a:ext>
              </a:extLst>
            </p:cNvPr>
            <p:cNvSpPr/>
            <p:nvPr/>
          </p:nvSpPr>
          <p:spPr>
            <a:xfrm>
              <a:off x="307485" y="598524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1C692109-A44E-E2D8-E137-E6CEB67134DA}"/>
              </a:ext>
            </a:extLst>
          </p:cNvPr>
          <p:cNvSpPr/>
          <p:nvPr/>
        </p:nvSpPr>
        <p:spPr>
          <a:xfrm>
            <a:off x="2818441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50D56E-2DF9-8377-6211-F99E4E50FD6B}"/>
              </a:ext>
            </a:extLst>
          </p:cNvPr>
          <p:cNvSpPr/>
          <p:nvPr/>
        </p:nvSpPr>
        <p:spPr>
          <a:xfrm>
            <a:off x="5304664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 animBg="1"/>
      <p:bldP spid="31" grpId="0"/>
      <p:bldP spid="32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430594" y="34717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1" y="1728576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661251" y="1364218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70 ÷ 7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666358" y="1339657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“7 × what equals 70?”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656918" y="1325672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7 × 10 = 70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661251" y="1325672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70 ÷ 7 = 10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F5C95B0-C254-4D7E-5895-AA6E33EB11DD}"/>
              </a:ext>
            </a:extLst>
          </p:cNvPr>
          <p:cNvGrpSpPr/>
          <p:nvPr/>
        </p:nvGrpSpPr>
        <p:grpSpPr>
          <a:xfrm>
            <a:off x="1382441" y="3167660"/>
            <a:ext cx="7555080" cy="1570037"/>
            <a:chOff x="1382441" y="3167660"/>
            <a:chExt cx="7555080" cy="157003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10D79E-C11E-46BD-6860-98B744C42103}"/>
                </a:ext>
              </a:extLst>
            </p:cNvPr>
            <p:cNvGrpSpPr/>
            <p:nvPr/>
          </p:nvGrpSpPr>
          <p:grpSpPr>
            <a:xfrm>
              <a:off x="1382441" y="3385290"/>
              <a:ext cx="7555080" cy="1224097"/>
              <a:chOff x="1578958" y="3319420"/>
              <a:chExt cx="7555080" cy="122409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00CF34C-E688-7D9E-7AEF-3F19C9822A2C}"/>
                  </a:ext>
                </a:extLst>
              </p:cNvPr>
              <p:cNvSpPr/>
              <p:nvPr/>
            </p:nvSpPr>
            <p:spPr>
              <a:xfrm>
                <a:off x="1578958" y="331942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B642AEE-18F8-BB72-37DF-A917B5804689}"/>
                  </a:ext>
                </a:extLst>
              </p:cNvPr>
              <p:cNvSpPr/>
              <p:nvPr/>
            </p:nvSpPr>
            <p:spPr>
              <a:xfrm>
                <a:off x="1578958" y="394374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B241F4-0086-9C9C-C7A7-A8C925FBECE3}"/>
                </a:ext>
              </a:extLst>
            </p:cNvPr>
            <p:cNvGrpSpPr/>
            <p:nvPr/>
          </p:nvGrpSpPr>
          <p:grpSpPr>
            <a:xfrm>
              <a:off x="2454874" y="3814367"/>
              <a:ext cx="3240000" cy="923330"/>
              <a:chOff x="-189406" y="3864816"/>
              <a:chExt cx="3240000" cy="923330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C5D268E-1B91-0142-9BAA-B13E3F568F6C}"/>
                  </a:ext>
                </a:extLst>
              </p:cNvPr>
              <p:cNvSpPr/>
              <p:nvPr/>
            </p:nvSpPr>
            <p:spPr>
              <a:xfrm>
                <a:off x="-189406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768A8-3971-AEDB-084E-95D0CB012517}"/>
                  </a:ext>
                </a:extLst>
              </p:cNvPr>
              <p:cNvSpPr/>
              <p:nvPr/>
            </p:nvSpPr>
            <p:spPr>
              <a:xfrm>
                <a:off x="89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5428AD4-32F5-1540-ED1E-FD671CBC490F}"/>
                  </a:ext>
                </a:extLst>
              </p:cNvPr>
              <p:cNvSpPr/>
              <p:nvPr/>
            </p:nvSpPr>
            <p:spPr>
              <a:xfrm>
                <a:off x="197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2E06734-F82D-2E17-14C4-9ECDF68A60FA}"/>
                  </a:ext>
                </a:extLst>
              </p:cNvPr>
              <p:cNvSpPr/>
              <p:nvPr/>
            </p:nvSpPr>
            <p:spPr>
              <a:xfrm>
                <a:off x="-49307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2E48E2-14C6-8F83-F357-294A51C646FF}"/>
                  </a:ext>
                </a:extLst>
              </p:cNvPr>
              <p:cNvSpPr/>
              <p:nvPr/>
            </p:nvSpPr>
            <p:spPr>
              <a:xfrm>
                <a:off x="1045352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5F2EFD-2F49-CA65-AA48-773BA53A2B26}"/>
                  </a:ext>
                </a:extLst>
              </p:cNvPr>
              <p:cNvSpPr/>
              <p:nvPr/>
            </p:nvSpPr>
            <p:spPr>
              <a:xfrm>
                <a:off x="2140010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7A5F05-3B35-4EFE-BA36-48B60C3791E3}"/>
                </a:ext>
              </a:extLst>
            </p:cNvPr>
            <p:cNvSpPr/>
            <p:nvPr/>
          </p:nvSpPr>
          <p:spPr>
            <a:xfrm>
              <a:off x="4200594" y="3167660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4A36B3F-B781-78BB-B07F-AC37B81756DF}"/>
                </a:ext>
              </a:extLst>
            </p:cNvPr>
            <p:cNvGrpSpPr/>
            <p:nvPr/>
          </p:nvGrpSpPr>
          <p:grpSpPr>
            <a:xfrm>
              <a:off x="5697521" y="3814367"/>
              <a:ext cx="3240000" cy="923330"/>
              <a:chOff x="-189406" y="3864816"/>
              <a:chExt cx="3240000" cy="92333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6D83D2E-ECAB-F675-4A40-F951F9210F02}"/>
                  </a:ext>
                </a:extLst>
              </p:cNvPr>
              <p:cNvSpPr/>
              <p:nvPr/>
            </p:nvSpPr>
            <p:spPr>
              <a:xfrm>
                <a:off x="-189406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58CCF67-5E13-AA08-98F8-D05B86D08BB6}"/>
                  </a:ext>
                </a:extLst>
              </p:cNvPr>
              <p:cNvSpPr/>
              <p:nvPr/>
            </p:nvSpPr>
            <p:spPr>
              <a:xfrm>
                <a:off x="89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311AE4A-E2E1-C240-6373-49145730F122}"/>
                  </a:ext>
                </a:extLst>
              </p:cNvPr>
              <p:cNvSpPr/>
              <p:nvPr/>
            </p:nvSpPr>
            <p:spPr>
              <a:xfrm>
                <a:off x="197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3AC0D5-E59E-C635-5980-E4AB75938177}"/>
                  </a:ext>
                </a:extLst>
              </p:cNvPr>
              <p:cNvSpPr/>
              <p:nvPr/>
            </p:nvSpPr>
            <p:spPr>
              <a:xfrm>
                <a:off x="-49307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DB37D1-33D9-D49B-075A-7A5EC5796DA8}"/>
                  </a:ext>
                </a:extLst>
              </p:cNvPr>
              <p:cNvSpPr/>
              <p:nvPr/>
            </p:nvSpPr>
            <p:spPr>
              <a:xfrm>
                <a:off x="1045352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E6738F-0C65-9563-651C-C36FCB3FEEF2}"/>
                  </a:ext>
                </a:extLst>
              </p:cNvPr>
              <p:cNvSpPr/>
              <p:nvPr/>
            </p:nvSpPr>
            <p:spPr>
              <a:xfrm>
                <a:off x="2140010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8B455E-8CE4-E3AE-6704-C2534C43DAAF}"/>
                </a:ext>
              </a:extLst>
            </p:cNvPr>
            <p:cNvSpPr/>
            <p:nvPr/>
          </p:nvSpPr>
          <p:spPr>
            <a:xfrm>
              <a:off x="1522540" y="38143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EBE4B5-BFB4-80DC-EBEC-0CDD8497C368}"/>
              </a:ext>
            </a:extLst>
          </p:cNvPr>
          <p:cNvGrpSpPr/>
          <p:nvPr/>
        </p:nvGrpSpPr>
        <p:grpSpPr>
          <a:xfrm>
            <a:off x="1377334" y="3207484"/>
            <a:ext cx="7555080" cy="1552041"/>
            <a:chOff x="2968565" y="4638606"/>
            <a:chExt cx="7555080" cy="155204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CF15E8-A607-AC83-886C-CA504B393564}"/>
                </a:ext>
              </a:extLst>
            </p:cNvPr>
            <p:cNvGrpSpPr/>
            <p:nvPr/>
          </p:nvGrpSpPr>
          <p:grpSpPr>
            <a:xfrm>
              <a:off x="2968565" y="4838240"/>
              <a:ext cx="7555080" cy="1352407"/>
              <a:chOff x="2921159" y="4805390"/>
              <a:chExt cx="7555080" cy="1352407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E2577BC-1505-F333-79FC-55EC244BAC60}"/>
                  </a:ext>
                </a:extLst>
              </p:cNvPr>
              <p:cNvSpPr/>
              <p:nvPr/>
            </p:nvSpPr>
            <p:spPr>
              <a:xfrm>
                <a:off x="2921159" y="480539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7DA5FB9-E9B6-E468-4658-901D594797DD}"/>
                  </a:ext>
                </a:extLst>
              </p:cNvPr>
              <p:cNvGrpSpPr/>
              <p:nvPr/>
            </p:nvGrpSpPr>
            <p:grpSpPr>
              <a:xfrm>
                <a:off x="3993592" y="52344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593B8CA-D682-9347-F33B-E1E83785E760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01D257F-47DD-A5BB-13BF-0D93FBF2FA76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6C179854-EDEC-6A99-F3BC-F7FBC0D65BBC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2A6D4BA-F076-CBB2-B479-EE09C0F30F7F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4CB6705-1C0A-4A8C-BC5C-1E08B692EA95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DD08736-719B-A59B-0DC7-B79B2D4EDEB1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3363BF7F-1EEA-1929-14AA-EA8857D21CC1}"/>
                  </a:ext>
                </a:extLst>
              </p:cNvPr>
              <p:cNvGrpSpPr/>
              <p:nvPr/>
            </p:nvGrpSpPr>
            <p:grpSpPr>
              <a:xfrm>
                <a:off x="7236239" y="52344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23D653A9-6232-A3E9-2C29-59E89C547B7D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1741F456-9EAF-88D1-2A54-50CAFF0A944D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46591584-FF40-CAE6-D274-DF03A81451AE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D2C49F5A-9D03-0949-7C49-9688D671E40F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34036F3-ECC0-B1AF-724A-93D629816307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162AB5E-1865-6766-5BC1-36264F5DFC4F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10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1D2760D-6E36-6F19-A77E-B9F1226D0777}"/>
                  </a:ext>
                </a:extLst>
              </p:cNvPr>
              <p:cNvSpPr/>
              <p:nvPr/>
            </p:nvSpPr>
            <p:spPr>
              <a:xfrm>
                <a:off x="2921159" y="542971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EF0D10B-DC23-5A87-1AD1-8CA12B5AE266}"/>
                  </a:ext>
                </a:extLst>
              </p:cNvPr>
              <p:cNvSpPr/>
              <p:nvPr/>
            </p:nvSpPr>
            <p:spPr>
              <a:xfrm>
                <a:off x="3061258" y="5234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8E51C78-E27C-88B1-D919-54B048448CDB}"/>
                </a:ext>
              </a:extLst>
            </p:cNvPr>
            <p:cNvSpPr/>
            <p:nvPr/>
          </p:nvSpPr>
          <p:spPr>
            <a:xfrm>
              <a:off x="5732650" y="46386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2390" y="8778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52050" y="2225588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“7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7 × ___ = 77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77  ÷  7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28  ÷  7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14  ÷  7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7  ÷  7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42  ÷  7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84  ÷  7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70  ÷  7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56  ÷  7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49  ÷  7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1681316" y="4895034"/>
            <a:ext cx="669332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False: </a:t>
            </a:r>
            <a:r>
              <a:rPr lang="en-GB" sz="4800" b="1" dirty="0"/>
              <a:t>What mistake did Novice make?</a:t>
            </a:r>
            <a:endParaRPr lang="en-GB" sz="4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43249" y="1200290"/>
            <a:ext cx="5771535" cy="3512911"/>
            <a:chOff x="3477092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477092" y="1515431"/>
              <a:ext cx="5771535" cy="2600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If </a:t>
              </a:r>
            </a:p>
            <a:p>
              <a:pPr algn="ctr"/>
              <a:r>
                <a:rPr lang="en-US" sz="4000" b="1" dirty="0"/>
                <a:t>50 × 7 =350 </a:t>
              </a:r>
            </a:p>
            <a:p>
              <a:pPr algn="ctr"/>
              <a:r>
                <a:rPr lang="en-US" sz="4000" dirty="0"/>
                <a:t>then </a:t>
              </a:r>
            </a:p>
            <a:p>
              <a:pPr algn="ctr"/>
              <a:r>
                <a:rPr lang="en-US" sz="4000" b="1" dirty="0"/>
                <a:t>350 ÷ 7 = 5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994</TotalTime>
  <Words>311</Words>
  <Application>Microsoft Office PowerPoint</Application>
  <PresentationFormat>On-screen Show (4:3)</PresentationFormat>
  <Paragraphs>121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63</cp:revision>
  <dcterms:created xsi:type="dcterms:W3CDTF">2013-01-27T09:14:16Z</dcterms:created>
  <dcterms:modified xsi:type="dcterms:W3CDTF">2026-01-15T11:40:58Z</dcterms:modified>
  <cp:category/>
</cp:coreProperties>
</file>