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324" r:id="rId4"/>
    <p:sldId id="267" r:id="rId5"/>
    <p:sldId id="32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448233" y="271753"/>
            <a:ext cx="4814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9512" y="23933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358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0D3C6F-81FC-000D-FDDA-9F35BAA3F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BC164-D679-0BF4-4FED-541737E5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A577B1-70C6-FB7B-59EA-8B695353DC5D}"/>
              </a:ext>
            </a:extLst>
          </p:cNvPr>
          <p:cNvSpPr/>
          <p:nvPr/>
        </p:nvSpPr>
        <p:spPr>
          <a:xfrm>
            <a:off x="1163903" y="14615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0B8F81-FABA-3B71-000D-0E4C85545BB7}"/>
              </a:ext>
            </a:extLst>
          </p:cNvPr>
          <p:cNvSpPr/>
          <p:nvPr/>
        </p:nvSpPr>
        <p:spPr>
          <a:xfrm>
            <a:off x="3835812" y="14792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246381-4A00-E43A-2FDB-DA52D9A34F31}"/>
              </a:ext>
            </a:extLst>
          </p:cNvPr>
          <p:cNvSpPr/>
          <p:nvPr/>
        </p:nvSpPr>
        <p:spPr>
          <a:xfrm>
            <a:off x="2395395" y="14315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76D6D-FC33-35F2-ED64-EA99C63B5EA0}"/>
              </a:ext>
            </a:extLst>
          </p:cNvPr>
          <p:cNvSpPr/>
          <p:nvPr/>
        </p:nvSpPr>
        <p:spPr>
          <a:xfrm>
            <a:off x="5182829" y="14320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517F6-D379-AD39-B625-D4A5428D8EDF}"/>
              </a:ext>
            </a:extLst>
          </p:cNvPr>
          <p:cNvSpPr/>
          <p:nvPr/>
        </p:nvSpPr>
        <p:spPr>
          <a:xfrm>
            <a:off x="6426609" y="145562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504D9B-6A5B-8747-EB66-556649ACE586}"/>
              </a:ext>
            </a:extLst>
          </p:cNvPr>
          <p:cNvSpPr/>
          <p:nvPr/>
        </p:nvSpPr>
        <p:spPr>
          <a:xfrm>
            <a:off x="1163903" y="29464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40B5DE-63D0-6889-A7AF-EE708C84F329}"/>
              </a:ext>
            </a:extLst>
          </p:cNvPr>
          <p:cNvSpPr/>
          <p:nvPr/>
        </p:nvSpPr>
        <p:spPr>
          <a:xfrm>
            <a:off x="3867775" y="28987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C8985E-3A60-86C9-D0F1-B1C2D72E9836}"/>
              </a:ext>
            </a:extLst>
          </p:cNvPr>
          <p:cNvSpPr/>
          <p:nvPr/>
        </p:nvSpPr>
        <p:spPr>
          <a:xfrm>
            <a:off x="2427358" y="28510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79DEDD-FFBD-0E5C-883D-7EB428FFB0CC}"/>
              </a:ext>
            </a:extLst>
          </p:cNvPr>
          <p:cNvSpPr/>
          <p:nvPr/>
        </p:nvSpPr>
        <p:spPr>
          <a:xfrm>
            <a:off x="5214792" y="285155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63646B-609A-5745-DD59-C3180E0689E8}"/>
              </a:ext>
            </a:extLst>
          </p:cNvPr>
          <p:cNvSpPr/>
          <p:nvPr/>
        </p:nvSpPr>
        <p:spPr>
          <a:xfrm>
            <a:off x="6458572" y="28810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A77CCE-0006-5567-F982-A6D06BC18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F59C7F-3CDC-777A-4C4E-393E2ED1BDE4}"/>
              </a:ext>
            </a:extLst>
          </p:cNvPr>
          <p:cNvSpPr/>
          <p:nvPr/>
        </p:nvSpPr>
        <p:spPr>
          <a:xfrm>
            <a:off x="414177" y="4456043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When you add 10 to a number, the tens digit goes up by _____.</a:t>
            </a:r>
            <a:endParaRPr lang="en-GB" sz="4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C7EAB-B385-2464-9BB1-85A1BF8AF3BA}"/>
              </a:ext>
            </a:extLst>
          </p:cNvPr>
          <p:cNvSpPr/>
          <p:nvPr/>
        </p:nvSpPr>
        <p:spPr>
          <a:xfrm>
            <a:off x="5776451" y="4967239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A29C84-0727-F526-4021-5AD94A41F782}"/>
              </a:ext>
            </a:extLst>
          </p:cNvPr>
          <p:cNvSpPr/>
          <p:nvPr/>
        </p:nvSpPr>
        <p:spPr>
          <a:xfrm>
            <a:off x="797293" y="407682"/>
            <a:ext cx="8624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we learn this week?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F8A6F-B119-552B-C951-D36644E6D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BA96342-31CC-3BAA-74EA-EA1FBB19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2D913B-FA67-6163-65AB-AFCFF568A662}"/>
              </a:ext>
            </a:extLst>
          </p:cNvPr>
          <p:cNvSpPr/>
          <p:nvPr/>
        </p:nvSpPr>
        <p:spPr>
          <a:xfrm>
            <a:off x="828354" y="237988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What happens when you add </a:t>
            </a:r>
          </a:p>
          <a:p>
            <a:pPr algn="ctr"/>
            <a:r>
              <a:rPr lang="en-GB" sz="4400" dirty="0"/>
              <a:t>10 to a one-digit number?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5A8694-18A7-3670-5876-C490E0E0D7C4}"/>
              </a:ext>
            </a:extLst>
          </p:cNvPr>
          <p:cNvSpPr/>
          <p:nvPr/>
        </p:nvSpPr>
        <p:spPr>
          <a:xfrm>
            <a:off x="1163903" y="206022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D781E5-050D-EAFF-0F95-EC05218CACA2}"/>
              </a:ext>
            </a:extLst>
          </p:cNvPr>
          <p:cNvSpPr/>
          <p:nvPr/>
        </p:nvSpPr>
        <p:spPr>
          <a:xfrm>
            <a:off x="3835812" y="207795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0316C9-0F3A-902C-A13F-57D174E1B16A}"/>
              </a:ext>
            </a:extLst>
          </p:cNvPr>
          <p:cNvSpPr/>
          <p:nvPr/>
        </p:nvSpPr>
        <p:spPr>
          <a:xfrm>
            <a:off x="2395395" y="203025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8DCA2A-F866-B2A7-F1FB-EFC5DCBF4DDF}"/>
              </a:ext>
            </a:extLst>
          </p:cNvPr>
          <p:cNvSpPr/>
          <p:nvPr/>
        </p:nvSpPr>
        <p:spPr>
          <a:xfrm>
            <a:off x="5182829" y="203073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9ADF4D-1DAD-D357-1C36-CFFDAF7167A1}"/>
              </a:ext>
            </a:extLst>
          </p:cNvPr>
          <p:cNvSpPr/>
          <p:nvPr/>
        </p:nvSpPr>
        <p:spPr>
          <a:xfrm>
            <a:off x="6426609" y="205434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634788-5F9E-5987-1E61-FADFF7C8534C}"/>
              </a:ext>
            </a:extLst>
          </p:cNvPr>
          <p:cNvSpPr/>
          <p:nvPr/>
        </p:nvSpPr>
        <p:spPr>
          <a:xfrm>
            <a:off x="1163903" y="33165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C171D3-DD9C-3B3F-876C-26B6EE4E6FD7}"/>
              </a:ext>
            </a:extLst>
          </p:cNvPr>
          <p:cNvSpPr/>
          <p:nvPr/>
        </p:nvSpPr>
        <p:spPr>
          <a:xfrm>
            <a:off x="3867775" y="32688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1517EF-3818-F746-B563-F5906F8DA59E}"/>
              </a:ext>
            </a:extLst>
          </p:cNvPr>
          <p:cNvSpPr/>
          <p:nvPr/>
        </p:nvSpPr>
        <p:spPr>
          <a:xfrm>
            <a:off x="2427358" y="32211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FB49BD-5B00-02D7-3284-66D6F2C38F0F}"/>
              </a:ext>
            </a:extLst>
          </p:cNvPr>
          <p:cNvSpPr/>
          <p:nvPr/>
        </p:nvSpPr>
        <p:spPr>
          <a:xfrm>
            <a:off x="5214792" y="32216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B8D890-A2F8-0A14-CCED-04780DD639C4}"/>
              </a:ext>
            </a:extLst>
          </p:cNvPr>
          <p:cNvSpPr/>
          <p:nvPr/>
        </p:nvSpPr>
        <p:spPr>
          <a:xfrm>
            <a:off x="6458572" y="325116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3ED0741-2BFF-531D-5989-31A4FF15E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7A703895-E94F-D0AE-CB37-0010FDC9B846}"/>
              </a:ext>
            </a:extLst>
          </p:cNvPr>
          <p:cNvSpPr/>
          <p:nvPr/>
        </p:nvSpPr>
        <p:spPr>
          <a:xfrm>
            <a:off x="1221528" y="5037570"/>
            <a:ext cx="3143693" cy="1230589"/>
          </a:xfrm>
          <a:prstGeom prst="cloudCallout">
            <a:avLst>
              <a:gd name="adj1" fmla="val 50153"/>
              <a:gd name="adj2" fmla="val 49231"/>
            </a:avLst>
          </a:prstGeom>
          <a:noFill/>
          <a:ln w="19050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What is the same?</a:t>
            </a:r>
          </a:p>
        </p:txBody>
      </p:sp>
      <p:sp>
        <p:nvSpPr>
          <p:cNvPr id="37" name="Thought Bubble: Cloud 36">
            <a:extLst>
              <a:ext uri="{FF2B5EF4-FFF2-40B4-BE49-F238E27FC236}">
                <a16:creationId xmlns:a16="http://schemas.microsoft.com/office/drawing/2014/main" id="{E68667CA-9476-B8F3-FD7E-0D0C931A3F9E}"/>
              </a:ext>
            </a:extLst>
          </p:cNvPr>
          <p:cNvSpPr/>
          <p:nvPr/>
        </p:nvSpPr>
        <p:spPr>
          <a:xfrm>
            <a:off x="4886725" y="5037570"/>
            <a:ext cx="3143693" cy="1230589"/>
          </a:xfrm>
          <a:prstGeom prst="cloudCallout">
            <a:avLst>
              <a:gd name="adj1" fmla="val -54768"/>
              <a:gd name="adj2" fmla="val 49231"/>
            </a:avLst>
          </a:prstGeom>
          <a:noFill/>
          <a:ln w="19050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omic Sans MS" panose="030F0702030302020204" pitchFamily="66" charset="0"/>
              </a:rPr>
              <a:t>What is </a:t>
            </a: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different?</a:t>
            </a:r>
          </a:p>
        </p:txBody>
      </p:sp>
    </p:spTree>
    <p:extLst>
      <p:ext uri="{BB962C8B-B14F-4D97-AF65-F5344CB8AC3E}">
        <p14:creationId xmlns:p14="http://schemas.microsoft.com/office/powerpoint/2010/main" val="39044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616959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204754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E5C79-2C32-AF52-662D-E3B821BC0C93}"/>
              </a:ext>
            </a:extLst>
          </p:cNvPr>
          <p:cNvSpPr txBox="1"/>
          <p:nvPr/>
        </p:nvSpPr>
        <p:spPr>
          <a:xfrm>
            <a:off x="616959" y="191269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10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67C5A-3B97-F4D7-B995-80C09BECCFDB}"/>
              </a:ext>
            </a:extLst>
          </p:cNvPr>
          <p:cNvSpPr/>
          <p:nvPr/>
        </p:nvSpPr>
        <p:spPr>
          <a:xfrm>
            <a:off x="5439372" y="1815478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190F1-10A3-F3BC-0D93-BDCE46BB2451}"/>
              </a:ext>
            </a:extLst>
          </p:cNvPr>
          <p:cNvSpPr txBox="1"/>
          <p:nvPr/>
        </p:nvSpPr>
        <p:spPr>
          <a:xfrm>
            <a:off x="616959" y="288231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10 + 50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7FAA2A-0701-ECBE-C6FC-6BC1D48953EA}"/>
              </a:ext>
            </a:extLst>
          </p:cNvPr>
          <p:cNvSpPr/>
          <p:nvPr/>
        </p:nvSpPr>
        <p:spPr>
          <a:xfrm>
            <a:off x="5439373" y="2803309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19524-E524-4010-7AAD-F3F04BFEF46D}"/>
              </a:ext>
            </a:extLst>
          </p:cNvPr>
          <p:cNvSpPr txBox="1"/>
          <p:nvPr/>
        </p:nvSpPr>
        <p:spPr>
          <a:xfrm>
            <a:off x="616959" y="382799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 3)   8 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0018DA-A3C7-2A20-5C19-2300C4659ACD}"/>
              </a:ext>
            </a:extLst>
          </p:cNvPr>
          <p:cNvSpPr txBox="1"/>
          <p:nvPr/>
        </p:nvSpPr>
        <p:spPr>
          <a:xfrm>
            <a:off x="616959" y="478665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10 +  6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03C15-86E7-F535-6937-55BD7335796F}"/>
              </a:ext>
            </a:extLst>
          </p:cNvPr>
          <p:cNvSpPr/>
          <p:nvPr/>
        </p:nvSpPr>
        <p:spPr>
          <a:xfrm>
            <a:off x="5475171" y="379114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2673B9-7E10-D5D3-80B6-C70CA87929E4}"/>
              </a:ext>
            </a:extLst>
          </p:cNvPr>
          <p:cNvSpPr/>
          <p:nvPr/>
        </p:nvSpPr>
        <p:spPr>
          <a:xfrm>
            <a:off x="5428487" y="477897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58330E-0A3E-4F52-E7A4-69D47A72BDF8}"/>
              </a:ext>
            </a:extLst>
          </p:cNvPr>
          <p:cNvSpPr txBox="1"/>
          <p:nvPr/>
        </p:nvSpPr>
        <p:spPr>
          <a:xfrm>
            <a:off x="616959" y="574364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7  + 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DCE6C7-799D-4AEA-1ECE-0035EAE540C6}"/>
              </a:ext>
            </a:extLst>
          </p:cNvPr>
          <p:cNvSpPr/>
          <p:nvPr/>
        </p:nvSpPr>
        <p:spPr>
          <a:xfrm>
            <a:off x="5425001" y="576680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32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/>
      <p:bldP spid="17" grpId="0" animBg="1"/>
      <p:bldP spid="19" grpId="0" animBg="1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817</TotalTime>
  <Words>170</Words>
  <Application>Microsoft Office PowerPoint</Application>
  <PresentationFormat>On-screen Show (4:3)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40</cp:revision>
  <dcterms:created xsi:type="dcterms:W3CDTF">2013-01-27T09:14:16Z</dcterms:created>
  <dcterms:modified xsi:type="dcterms:W3CDTF">2026-02-16T15:28:02Z</dcterms:modified>
  <cp:category/>
</cp:coreProperties>
</file>