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1" r:id="rId3"/>
    <p:sldId id="268" r:id="rId4"/>
    <p:sldId id="272" r:id="rId5"/>
    <p:sldId id="275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6229-1B8F-4338-B2E2-9BE37EBCA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4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743199" y="430889"/>
            <a:ext cx="481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FA6894-35EA-A616-1702-3E487947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199" y="2116541"/>
            <a:ext cx="4109886" cy="38862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46714" y="631410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97DB5-9146-6FD4-BC99-38DC04D7D463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6C672A-BE32-1C61-F7EE-027E334831E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CAA02-97D9-F20E-6D9E-DE1AAC60569E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12908-C4DD-5A8D-98FF-7C4FBB0DACE7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3939-5905-DE4B-8355-46EF4266074C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3F5C1-17C1-6E88-CE71-9B78F7C52DCB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54D3-EE63-2A41-218E-EB5BFFD2408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26293-B9F3-43F9-14D4-53BB9392F7DA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1C69E-8DBE-BC94-1328-5CCC4EB97A0C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D335E-2C60-BC2A-EF78-E899A914C4DE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F8C02-E615-6D70-15D2-BE505CC53731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59EAFD-DC73-5171-DF37-6782AB24364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46126D7F-A6E4-3CA2-89B3-385C5E97268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BD3435-A98D-2188-F4E2-5C69CADB3EE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B4C2E-7CEC-78FC-8738-21F27FAE73D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235719F8-65D5-E4AF-B954-4619BC64E8F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CCAD7-4486-5AA2-421E-8D4A9846B06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3E732-732E-C5DB-403B-F477FD490F0D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BE9ED962-6FA3-4BB0-640A-7CF542E2AD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7A8AC8-23A0-D402-6EE7-5894FBD7B6F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139C0-6ED5-2578-4C54-A43C20BC4B3A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C7239CC-E312-6D78-5C3A-588F8D24875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8B905B-314C-5A9D-DEFE-EE8C7088724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BAD954-9F55-B6BE-B5F2-0F9DC1B7DFAB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5E0CFFCF-FE54-580A-C7F6-00BDC014F8F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36337-ECB6-3380-B2DF-A0E8B44C51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3F2F36-6EF2-3118-17E6-85F5555F37CC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E4F88BA-003D-C1E3-2558-C98406DD4FE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BF85AF-48F2-E7E0-DAE7-E1B2959CAB0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EA449-5E72-3292-66F1-5502BC91B658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49B99FA-D0DB-673E-6356-CC60B83A62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5FAE11-C918-DB32-BC3C-0669BE86EE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FCAC7A-FB19-FE87-9587-B455344AF638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00D1358B-8D54-1502-C18A-5CAA647CD01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07CF74-AD60-7870-A78F-D4AEC656626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A23659-049B-358A-6396-74FC7184B8C4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AEF6C71C-D827-BA53-3FED-48401B676E8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BD06FA-A4FE-F0E9-3A8C-8DBF3857347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FFBA838-92BF-3C78-6535-C98FDC252565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39E406-EA38-CAB3-5404-4BCB25DC3836}"/>
              </a:ext>
            </a:extLst>
          </p:cNvPr>
          <p:cNvSpPr/>
          <p:nvPr/>
        </p:nvSpPr>
        <p:spPr>
          <a:xfrm>
            <a:off x="238422" y="3842427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add ____, the ones digit stays the _____ but the tens digit increases by ____.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F6199-31F9-FFC9-72E9-C1CEB196FFB4}"/>
              </a:ext>
            </a:extLst>
          </p:cNvPr>
          <p:cNvSpPr/>
          <p:nvPr/>
        </p:nvSpPr>
        <p:spPr>
          <a:xfrm>
            <a:off x="1511723" y="312409"/>
            <a:ext cx="7393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4866ACC-A03E-C5E7-7A89-2EBB67867274}"/>
              </a:ext>
            </a:extLst>
          </p:cNvPr>
          <p:cNvSpPr/>
          <p:nvPr/>
        </p:nvSpPr>
        <p:spPr>
          <a:xfrm>
            <a:off x="6962681" y="379048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4466ED-86EA-D711-4671-48D712253397}"/>
              </a:ext>
            </a:extLst>
          </p:cNvPr>
          <p:cNvSpPr/>
          <p:nvPr/>
        </p:nvSpPr>
        <p:spPr>
          <a:xfrm>
            <a:off x="6099176" y="4502699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7343EA-BFF8-948C-7E13-DD94E521B207}"/>
              </a:ext>
            </a:extLst>
          </p:cNvPr>
          <p:cNvSpPr/>
          <p:nvPr/>
        </p:nvSpPr>
        <p:spPr>
          <a:xfrm>
            <a:off x="6840468" y="5242750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7" name="Picture 4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65AD462-241F-EF11-D5DA-72F2156AF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6" y="147474"/>
            <a:ext cx="1312634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1" grpId="0" animBg="1"/>
      <p:bldP spid="42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2313536" y="259652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+ 28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28545A-C22E-60A0-FC9A-E62DE38179BD}"/>
              </a:ext>
            </a:extLst>
          </p:cNvPr>
          <p:cNvSpPr/>
          <p:nvPr/>
        </p:nvSpPr>
        <p:spPr>
          <a:xfrm>
            <a:off x="6240241" y="259652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78BE8B-D14C-B6CA-FD2A-C82480FD0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84"/>
          <a:stretch>
            <a:fillRect/>
          </a:stretch>
        </p:blipFill>
        <p:spPr>
          <a:xfrm>
            <a:off x="-1219200" y="1374389"/>
            <a:ext cx="11582400" cy="52239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72E0A8D-0538-1554-B501-481BBCF85A5E}"/>
              </a:ext>
            </a:extLst>
          </p:cNvPr>
          <p:cNvGrpSpPr/>
          <p:nvPr/>
        </p:nvGrpSpPr>
        <p:grpSpPr>
          <a:xfrm>
            <a:off x="4818488" y="1719944"/>
            <a:ext cx="3091542" cy="838199"/>
            <a:chOff x="4589889" y="2558143"/>
            <a:chExt cx="3091542" cy="83819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ABC9736-4425-8791-07F7-BA2CED9A5764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2ABBA84-58A4-607E-2742-D45874BC232F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3F0800-A750-1ED0-DC64-7C51EADBC380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8566F95-CD2E-D8C7-8E76-0287909AA958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561CBF3-D9A6-C7BD-0892-3A1B31DE405F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A97FEF3-6198-E5AB-607C-B3882529CD8E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B40AC8A-AD08-33D0-25CC-1312FE696801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5D449E3-C638-AF69-6C99-37ECBC55B580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AFEEFFB-E310-E97C-DD21-CC4F4226538C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C83A5D8-5610-A042-3408-09669D8E9247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460A3C0-E712-9FEF-36B1-3B99186250A2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6E12B3-3245-3990-2EF9-A4CE38508154}"/>
              </a:ext>
            </a:extLst>
          </p:cNvPr>
          <p:cNvGrpSpPr/>
          <p:nvPr/>
        </p:nvGrpSpPr>
        <p:grpSpPr>
          <a:xfrm>
            <a:off x="4810350" y="2695100"/>
            <a:ext cx="3091542" cy="838199"/>
            <a:chOff x="4589889" y="2558143"/>
            <a:chExt cx="3091542" cy="8381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B3E15F0-A008-A299-D736-984C4251F83C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17EDF68-5957-6F1E-9BB5-5ABABD909598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DDB35B2-8A07-0B9D-2761-A83BB3F3E818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A366A5-3377-5B10-FF60-E0F46788E686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F13205B-2B33-D53D-E9B0-69212AB61501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BD07677-70B7-2544-9B48-7788042F8307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6C54042-605D-3E2C-86FB-0510B1F11485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88FCB1C-F73F-C803-C135-031416F01084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BCA8C35-C7D3-2AC7-62A9-E02A7D0A4FAD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5FF8D6BE-E226-3E3F-C4D0-DB277C87C778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6CB6392-DD83-4570-20D5-394D21E2342E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25CB7C-44AB-24A0-4B96-AD15625029EC}"/>
              </a:ext>
            </a:extLst>
          </p:cNvPr>
          <p:cNvGrpSpPr/>
          <p:nvPr/>
        </p:nvGrpSpPr>
        <p:grpSpPr>
          <a:xfrm>
            <a:off x="4810350" y="3670256"/>
            <a:ext cx="3091542" cy="838199"/>
            <a:chOff x="4810350" y="3670256"/>
            <a:chExt cx="3091542" cy="8381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52F0CB6-2E91-F14E-6C42-8F3FF18F7BC9}"/>
                </a:ext>
              </a:extLst>
            </p:cNvPr>
            <p:cNvGrpSpPr/>
            <p:nvPr/>
          </p:nvGrpSpPr>
          <p:grpSpPr>
            <a:xfrm>
              <a:off x="4810350" y="3670256"/>
              <a:ext cx="1832695" cy="838199"/>
              <a:chOff x="4810350" y="3670256"/>
              <a:chExt cx="1832695" cy="83819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A2A2A22-5B6D-265A-CAD7-E0FA63ADB670}"/>
                  </a:ext>
                </a:extLst>
              </p:cNvPr>
              <p:cNvSpPr/>
              <p:nvPr/>
            </p:nvSpPr>
            <p:spPr>
              <a:xfrm>
                <a:off x="4810350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C8E589CD-F8C6-92F6-B3D0-EA4F193963D4}"/>
                  </a:ext>
                </a:extLst>
              </p:cNvPr>
              <p:cNvSpPr/>
              <p:nvPr/>
            </p:nvSpPr>
            <p:spPr>
              <a:xfrm>
                <a:off x="5125062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689C12B5-5EF9-40D3-5F9B-2904A8A67E49}"/>
                  </a:ext>
                </a:extLst>
              </p:cNvPr>
              <p:cNvSpPr/>
              <p:nvPr/>
            </p:nvSpPr>
            <p:spPr>
              <a:xfrm>
                <a:off x="5439774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DB8A623-FEAB-0DA0-37B2-120EA47B6917}"/>
                  </a:ext>
                </a:extLst>
              </p:cNvPr>
              <p:cNvSpPr/>
              <p:nvPr/>
            </p:nvSpPr>
            <p:spPr>
              <a:xfrm>
                <a:off x="5754486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0EC4E221-6A9B-41DF-B708-362F448EF6CE}"/>
                  </a:ext>
                </a:extLst>
              </p:cNvPr>
              <p:cNvSpPr/>
              <p:nvPr/>
            </p:nvSpPr>
            <p:spPr>
              <a:xfrm>
                <a:off x="6069197" y="3670256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2EB1AF70-CBE6-5FC7-8276-3C6DC8233D33}"/>
                  </a:ext>
                </a:extLst>
              </p:cNvPr>
              <p:cNvSpPr/>
              <p:nvPr/>
            </p:nvSpPr>
            <p:spPr>
              <a:xfrm>
                <a:off x="6356121" y="3670256"/>
                <a:ext cx="286924" cy="83819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B966C45-BE8F-91BD-6566-64CF377D5C7A}"/>
                </a:ext>
              </a:extLst>
            </p:cNvPr>
            <p:cNvSpPr/>
            <p:nvPr/>
          </p:nvSpPr>
          <p:spPr>
            <a:xfrm>
              <a:off x="6670833" y="3670256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8A0C4F7E-947F-C0EE-B3DE-48F15C544598}"/>
                </a:ext>
              </a:extLst>
            </p:cNvPr>
            <p:cNvSpPr/>
            <p:nvPr/>
          </p:nvSpPr>
          <p:spPr>
            <a:xfrm>
              <a:off x="6985545" y="3670256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0D0DD0F-1E3B-0D10-EC5D-1836BC679329}"/>
                </a:ext>
              </a:extLst>
            </p:cNvPr>
            <p:cNvSpPr/>
            <p:nvPr/>
          </p:nvSpPr>
          <p:spPr>
            <a:xfrm>
              <a:off x="7300257" y="3670256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697FBEE-8B18-9559-DC2D-5374871B3BD9}"/>
                </a:ext>
              </a:extLst>
            </p:cNvPr>
            <p:cNvSpPr/>
            <p:nvPr/>
          </p:nvSpPr>
          <p:spPr>
            <a:xfrm>
              <a:off x="7614968" y="3670256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049A7E-2FA7-3E2F-A8C2-6158E8682F7E}"/>
              </a:ext>
            </a:extLst>
          </p:cNvPr>
          <p:cNvGrpSpPr/>
          <p:nvPr/>
        </p:nvGrpSpPr>
        <p:grpSpPr>
          <a:xfrm>
            <a:off x="4810350" y="4645412"/>
            <a:ext cx="2462119" cy="838199"/>
            <a:chOff x="4810350" y="4645412"/>
            <a:chExt cx="2462119" cy="838199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93E7AE60-03DC-EE2D-2A86-3F35DE6E275F}"/>
                </a:ext>
              </a:extLst>
            </p:cNvPr>
            <p:cNvSpPr/>
            <p:nvPr/>
          </p:nvSpPr>
          <p:spPr>
            <a:xfrm>
              <a:off x="4810350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A3F8726-8FC0-CA14-F071-322B61BA7F7C}"/>
                </a:ext>
              </a:extLst>
            </p:cNvPr>
            <p:cNvSpPr/>
            <p:nvPr/>
          </p:nvSpPr>
          <p:spPr>
            <a:xfrm>
              <a:off x="5125062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194F33D-158B-E08B-07B0-26F329157DA6}"/>
                </a:ext>
              </a:extLst>
            </p:cNvPr>
            <p:cNvSpPr/>
            <p:nvPr/>
          </p:nvSpPr>
          <p:spPr>
            <a:xfrm>
              <a:off x="5439774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622F185-5F92-A575-32BE-2388439D6C10}"/>
                </a:ext>
              </a:extLst>
            </p:cNvPr>
            <p:cNvSpPr/>
            <p:nvPr/>
          </p:nvSpPr>
          <p:spPr>
            <a:xfrm>
              <a:off x="5754486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74494EE-C313-D6CB-83EE-9544A1C91910}"/>
                </a:ext>
              </a:extLst>
            </p:cNvPr>
            <p:cNvSpPr/>
            <p:nvPr/>
          </p:nvSpPr>
          <p:spPr>
            <a:xfrm>
              <a:off x="6069197" y="4645412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FDFE1BC-3F44-EF1E-F639-A29849307F24}"/>
                </a:ext>
              </a:extLst>
            </p:cNvPr>
            <p:cNvSpPr/>
            <p:nvPr/>
          </p:nvSpPr>
          <p:spPr>
            <a:xfrm>
              <a:off x="6356121" y="464541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1B823A9-737A-69F8-9191-FD44136F6987}"/>
                </a:ext>
              </a:extLst>
            </p:cNvPr>
            <p:cNvSpPr/>
            <p:nvPr/>
          </p:nvSpPr>
          <p:spPr>
            <a:xfrm>
              <a:off x="6670833" y="464541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CDB2D3D-B954-47A2-46FE-B868F2CFB16C}"/>
                </a:ext>
              </a:extLst>
            </p:cNvPr>
            <p:cNvSpPr/>
            <p:nvPr/>
          </p:nvSpPr>
          <p:spPr>
            <a:xfrm>
              <a:off x="6985545" y="464541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0283B5-E1DE-FD7A-4EF9-4DBC9FB0E445}"/>
              </a:ext>
            </a:extLst>
          </p:cNvPr>
          <p:cNvSpPr/>
          <p:nvPr/>
        </p:nvSpPr>
        <p:spPr>
          <a:xfrm>
            <a:off x="7300257" y="464541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B26CFFE-CBDA-E070-92B7-2D70D8D7FFDF}"/>
              </a:ext>
            </a:extLst>
          </p:cNvPr>
          <p:cNvSpPr/>
          <p:nvPr/>
        </p:nvSpPr>
        <p:spPr>
          <a:xfrm>
            <a:off x="7614968" y="464541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C0ED6E8-D3BB-D14B-7F3F-E4BACB30B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" y="129714"/>
            <a:ext cx="1233968" cy="1233968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C614E9-8041-BF64-1579-C66AF9F8D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36059 -0.0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35886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35886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35816 -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D2F5F-E0CE-D89A-0B9C-E36B01F4A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A10BE09-97C9-3438-AC29-8FFA1363C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0A5E04-B264-AB81-305D-16753E890253}"/>
              </a:ext>
            </a:extLst>
          </p:cNvPr>
          <p:cNvSpPr/>
          <p:nvPr/>
        </p:nvSpPr>
        <p:spPr>
          <a:xfrm>
            <a:off x="2463711" y="424195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 +  34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BE456E-06D6-51BE-7F2F-2FFEE02BDFC4}"/>
              </a:ext>
            </a:extLst>
          </p:cNvPr>
          <p:cNvSpPr/>
          <p:nvPr/>
        </p:nvSpPr>
        <p:spPr>
          <a:xfrm>
            <a:off x="4153044" y="2684581"/>
            <a:ext cx="711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7F6B8B6-4AE4-4FB2-48CD-A57F7290CF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909673" y="2281192"/>
            <a:ext cx="669800" cy="2653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6DBA3B-718B-B787-0843-90B0DDDA3AC6}"/>
              </a:ext>
            </a:extLst>
          </p:cNvPr>
          <p:cNvSpPr/>
          <p:nvPr/>
        </p:nvSpPr>
        <p:spPr>
          <a:xfrm>
            <a:off x="2608647" y="5406632"/>
            <a:ext cx="3926705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44BCCB7-53B0-7618-B1CA-739ADEF14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3AC095-B1D3-67BC-B27D-F74802846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64" y="103017"/>
            <a:ext cx="1202400" cy="1201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8E5F4C2-CA49-4BFD-CCD0-0C1DF767CC30}"/>
              </a:ext>
            </a:extLst>
          </p:cNvPr>
          <p:cNvGrpSpPr/>
          <p:nvPr/>
        </p:nvGrpSpPr>
        <p:grpSpPr>
          <a:xfrm>
            <a:off x="5342250" y="2281192"/>
            <a:ext cx="2510600" cy="2653438"/>
            <a:chOff x="5342250" y="2281192"/>
            <a:chExt cx="2510600" cy="26534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B4232C-E220-30FF-302D-E4C0CC500011}"/>
                </a:ext>
              </a:extLst>
            </p:cNvPr>
            <p:cNvGrpSpPr/>
            <p:nvPr/>
          </p:nvGrpSpPr>
          <p:grpSpPr>
            <a:xfrm>
              <a:off x="5342250" y="2281192"/>
              <a:ext cx="1840800" cy="2653438"/>
              <a:chOff x="1661458" y="2570193"/>
              <a:chExt cx="1840800" cy="2653438"/>
            </a:xfrm>
          </p:grpSpPr>
          <p:pic>
            <p:nvPicPr>
              <p:cNvPr id="15" name="Picture 1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9DC43EC-5B55-B2B2-FE81-FA4844288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2246958" y="2570193"/>
                <a:ext cx="669800" cy="2653438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A607A0A-C6FD-5132-BD45-739AAB2373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2832458" y="2570193"/>
                <a:ext cx="669800" cy="2653438"/>
              </a:xfrm>
              <a:prstGeom prst="rect">
                <a:avLst/>
              </a:prstGeom>
            </p:spPr>
          </p:pic>
          <p:pic>
            <p:nvPicPr>
              <p:cNvPr id="6" name="Picture 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AFA66F87-6C89-6F69-B7D2-56FF04171A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39151" t="10309" r="40209" b="7928"/>
              <a:stretch/>
            </p:blipFill>
            <p:spPr>
              <a:xfrm>
                <a:off x="1661458" y="2570193"/>
                <a:ext cx="669800" cy="2653438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6147C7-840E-5F13-5C47-FA9BC0E79B74}"/>
                </a:ext>
              </a:extLst>
            </p:cNvPr>
            <p:cNvGrpSpPr/>
            <p:nvPr/>
          </p:nvGrpSpPr>
          <p:grpSpPr>
            <a:xfrm>
              <a:off x="7345785" y="2575086"/>
              <a:ext cx="507065" cy="1955207"/>
              <a:chOff x="6943767" y="2575086"/>
              <a:chExt cx="507065" cy="195520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C8B177F-8365-5D66-287E-F6F4D4E90DF0}"/>
                  </a:ext>
                </a:extLst>
              </p:cNvPr>
              <p:cNvGrpSpPr/>
              <p:nvPr/>
            </p:nvGrpSpPr>
            <p:grpSpPr>
              <a:xfrm>
                <a:off x="6943767" y="2575086"/>
                <a:ext cx="507065" cy="984909"/>
                <a:chOff x="3032722" y="3130067"/>
                <a:chExt cx="507065" cy="984909"/>
              </a:xfrm>
            </p:grpSpPr>
            <p:pic>
              <p:nvPicPr>
                <p:cNvPr id="5" name="Picture 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7E18BF5-BEE0-D136-B9A0-DA8C528AB9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2722" y="3130067"/>
                  <a:ext cx="507065" cy="507065"/>
                </a:xfrm>
                <a:prstGeom prst="rect">
                  <a:avLst/>
                </a:prstGeom>
              </p:spPr>
            </p:pic>
            <p:pic>
              <p:nvPicPr>
                <p:cNvPr id="7" name="Picture 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7441F0E-2D06-4846-02E8-3829E12EDA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2722" y="3607911"/>
                  <a:ext cx="507065" cy="507065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7FB6C7-6089-3A86-AF0E-FA9D3E4B5F8C}"/>
                  </a:ext>
                </a:extLst>
              </p:cNvPr>
              <p:cNvGrpSpPr/>
              <p:nvPr/>
            </p:nvGrpSpPr>
            <p:grpSpPr>
              <a:xfrm>
                <a:off x="6943767" y="3545384"/>
                <a:ext cx="507065" cy="984909"/>
                <a:chOff x="3032722" y="3130067"/>
                <a:chExt cx="507065" cy="984909"/>
              </a:xfrm>
            </p:grpSpPr>
            <p:pic>
              <p:nvPicPr>
                <p:cNvPr id="12" name="Picture 11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62D4A7D-8456-8B71-5E6E-850A75B7E1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2722" y="3130067"/>
                  <a:ext cx="507065" cy="50706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D92C7B41-61ED-5087-06BF-2689255E8C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2722" y="3607911"/>
                  <a:ext cx="507065" cy="50706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512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1267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07327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D4885D-E09F-D9ED-C5A0-92F09934B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0AEED56-B66C-0424-83AE-27E2D015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3" y="103017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3478D5-BA35-BE16-E19D-E5F3E15C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18EF16-AF1F-C04B-6F72-475B3D25897E}"/>
              </a:ext>
            </a:extLst>
          </p:cNvPr>
          <p:cNvGraphicFramePr>
            <a:graphicFrameLocks noGrp="1"/>
          </p:cNvGraphicFramePr>
          <p:nvPr/>
        </p:nvGraphicFramePr>
        <p:xfrm>
          <a:off x="2217779" y="1281645"/>
          <a:ext cx="5172680" cy="519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268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7268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519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6686F74-1D83-9320-CDC7-8550C89257A0}"/>
              </a:ext>
            </a:extLst>
          </p:cNvPr>
          <p:cNvSpPr/>
          <p:nvPr/>
        </p:nvSpPr>
        <p:spPr>
          <a:xfrm>
            <a:off x="1219200" y="355689"/>
            <a:ext cx="8026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count in 10s starting from 34</a:t>
            </a:r>
            <a:endParaRPr lang="en-US" sz="4400" b="1" cap="none" spc="0" dirty="0">
              <a:ln w="63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ounded Rectangle 73">
            <a:extLst>
              <a:ext uri="{FF2B5EF4-FFF2-40B4-BE49-F238E27FC236}">
                <a16:creationId xmlns:a16="http://schemas.microsoft.com/office/drawing/2014/main" id="{60A9359A-B6B4-CBB2-8D49-37E2E3ACE101}"/>
              </a:ext>
            </a:extLst>
          </p:cNvPr>
          <p:cNvSpPr/>
          <p:nvPr/>
        </p:nvSpPr>
        <p:spPr>
          <a:xfrm>
            <a:off x="3773828" y="283844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73">
            <a:extLst>
              <a:ext uri="{FF2B5EF4-FFF2-40B4-BE49-F238E27FC236}">
                <a16:creationId xmlns:a16="http://schemas.microsoft.com/office/drawing/2014/main" id="{4A799E19-4528-DFF5-74B7-C50F031F9C83}"/>
              </a:ext>
            </a:extLst>
          </p:cNvPr>
          <p:cNvSpPr/>
          <p:nvPr/>
        </p:nvSpPr>
        <p:spPr>
          <a:xfrm>
            <a:off x="3785659" y="3357132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73">
            <a:extLst>
              <a:ext uri="{FF2B5EF4-FFF2-40B4-BE49-F238E27FC236}">
                <a16:creationId xmlns:a16="http://schemas.microsoft.com/office/drawing/2014/main" id="{0163AF8E-20C9-7776-FFAF-CBA9D9A34C4B}"/>
              </a:ext>
            </a:extLst>
          </p:cNvPr>
          <p:cNvSpPr/>
          <p:nvPr/>
        </p:nvSpPr>
        <p:spPr>
          <a:xfrm>
            <a:off x="3774773" y="3879283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73">
            <a:extLst>
              <a:ext uri="{FF2B5EF4-FFF2-40B4-BE49-F238E27FC236}">
                <a16:creationId xmlns:a16="http://schemas.microsoft.com/office/drawing/2014/main" id="{2F86D213-D38B-0543-0340-06003E31B693}"/>
              </a:ext>
            </a:extLst>
          </p:cNvPr>
          <p:cNvSpPr/>
          <p:nvPr/>
        </p:nvSpPr>
        <p:spPr>
          <a:xfrm>
            <a:off x="3785659" y="4401434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73">
            <a:extLst>
              <a:ext uri="{FF2B5EF4-FFF2-40B4-BE49-F238E27FC236}">
                <a16:creationId xmlns:a16="http://schemas.microsoft.com/office/drawing/2014/main" id="{12FFC5DF-D25E-D988-E0CF-BBB44D1D4E49}"/>
              </a:ext>
            </a:extLst>
          </p:cNvPr>
          <p:cNvSpPr/>
          <p:nvPr/>
        </p:nvSpPr>
        <p:spPr>
          <a:xfrm>
            <a:off x="3785659" y="492372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73">
            <a:extLst>
              <a:ext uri="{FF2B5EF4-FFF2-40B4-BE49-F238E27FC236}">
                <a16:creationId xmlns:a16="http://schemas.microsoft.com/office/drawing/2014/main" id="{47ACC480-4BFC-E9B6-5CA8-603533DEE8EA}"/>
              </a:ext>
            </a:extLst>
          </p:cNvPr>
          <p:cNvSpPr/>
          <p:nvPr/>
        </p:nvSpPr>
        <p:spPr>
          <a:xfrm>
            <a:off x="3786604" y="5432619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73">
            <a:extLst>
              <a:ext uri="{FF2B5EF4-FFF2-40B4-BE49-F238E27FC236}">
                <a16:creationId xmlns:a16="http://schemas.microsoft.com/office/drawing/2014/main" id="{E45F8CA5-2772-3E2A-4459-F2BB11AA1C07}"/>
              </a:ext>
            </a:extLst>
          </p:cNvPr>
          <p:cNvSpPr/>
          <p:nvPr/>
        </p:nvSpPr>
        <p:spPr>
          <a:xfrm>
            <a:off x="3786604" y="5936226"/>
            <a:ext cx="494317" cy="5186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0035 0.076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00034 0.0768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35 0.076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00034 0.0768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0034 0.0768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0035 0.0768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2DB671-AEF4-5E47-04D5-43530FB9FD96}"/>
              </a:ext>
            </a:extLst>
          </p:cNvPr>
          <p:cNvSpPr txBox="1"/>
          <p:nvPr/>
        </p:nvSpPr>
        <p:spPr>
          <a:xfrm>
            <a:off x="228601" y="4240962"/>
            <a:ext cx="8708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When I add 10 using a 100 square, the number moves down ____ and stays in the _____ column.</a:t>
            </a:r>
            <a:endParaRPr lang="en-GB" sz="40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443E-928E-4207-CCA5-1A8F076C0767}"/>
              </a:ext>
            </a:extLst>
          </p:cNvPr>
          <p:cNvGraphicFramePr>
            <a:graphicFrameLocks noGrp="1"/>
          </p:cNvGraphicFramePr>
          <p:nvPr/>
        </p:nvGraphicFramePr>
        <p:xfrm>
          <a:off x="3034207" y="242048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5ADAACF-24EC-7E45-5466-1F36F29592EC}"/>
              </a:ext>
            </a:extLst>
          </p:cNvPr>
          <p:cNvSpPr/>
          <p:nvPr/>
        </p:nvSpPr>
        <p:spPr>
          <a:xfrm>
            <a:off x="4834207" y="4855115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530E2-92F2-F8C7-BC2A-9FE6B7E10EE1}"/>
              </a:ext>
            </a:extLst>
          </p:cNvPr>
          <p:cNvSpPr/>
          <p:nvPr/>
        </p:nvSpPr>
        <p:spPr>
          <a:xfrm>
            <a:off x="3357521" y="5465198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+ 43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963884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53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27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88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10 + 57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969328" y="246524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974771" y="347423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980214" y="448322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67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2B1E82-2ABF-0E0F-13AB-8EEA63134DCD}"/>
              </a:ext>
            </a:extLst>
          </p:cNvPr>
          <p:cNvSpPr txBox="1"/>
          <p:nvPr/>
        </p:nvSpPr>
        <p:spPr>
          <a:xfrm>
            <a:off x="1920467" y="5564678"/>
            <a:ext cx="5689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5)  10 more than 69 is 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370AC-EFF4-2F23-86E0-B268B639589A}"/>
              </a:ext>
            </a:extLst>
          </p:cNvPr>
          <p:cNvSpPr/>
          <p:nvPr/>
        </p:nvSpPr>
        <p:spPr>
          <a:xfrm>
            <a:off x="7324792" y="547954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5E7B5-CCC8-8484-E0A4-7E29AB61C3C6}"/>
              </a:ext>
            </a:extLst>
          </p:cNvPr>
          <p:cNvSpPr/>
          <p:nvPr/>
        </p:nvSpPr>
        <p:spPr>
          <a:xfrm>
            <a:off x="7324791" y="5479546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4" grpId="0"/>
      <p:bldP spid="21" grpId="0" animBg="1"/>
      <p:bldP spid="22" grpId="0" animBg="1"/>
      <p:bldP spid="23" grpId="0" animBg="1"/>
      <p:bldP spid="5" grpId="0"/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833</TotalTime>
  <Words>358</Words>
  <Application>Microsoft Office PowerPoint</Application>
  <PresentationFormat>On-screen Show (4:3)</PresentationFormat>
  <Paragraphs>250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2026-02-16T15:28:20Z</dcterms:modified>
  <cp:category/>
</cp:coreProperties>
</file>