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326" r:id="rId3"/>
    <p:sldId id="258" r:id="rId4"/>
    <p:sldId id="264" r:id="rId5"/>
    <p:sldId id="323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2833402" y="423689"/>
            <a:ext cx="4814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Assess &amp; Review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94E9675-8558-D08D-C660-F8AC7FCBE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89512" y="2240959"/>
            <a:ext cx="3519172" cy="320795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592286" y="6248789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92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837912" y="3787572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10s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08B89BA-E58D-1035-F3FB-5DC54B1AC47F}"/>
              </a:ext>
            </a:extLst>
          </p:cNvPr>
          <p:cNvSpPr/>
          <p:nvPr/>
        </p:nvSpPr>
        <p:spPr>
          <a:xfrm>
            <a:off x="119211" y="3814611"/>
            <a:ext cx="8905578" cy="2308324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/>
              <a:t>I notice that when you _____  ten, the ____ digit stays the same, but the _____ digit decreases by one.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8D1E6BF-6DA0-B88C-2F9F-CE28DECFC480}"/>
              </a:ext>
            </a:extLst>
          </p:cNvPr>
          <p:cNvSpPr/>
          <p:nvPr/>
        </p:nvSpPr>
        <p:spPr>
          <a:xfrm>
            <a:off x="1132383" y="5389442"/>
            <a:ext cx="206192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tens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DE8AE42-4D9D-B673-70BF-D0B8E39E59EE}"/>
              </a:ext>
            </a:extLst>
          </p:cNvPr>
          <p:cNvSpPr/>
          <p:nvPr/>
        </p:nvSpPr>
        <p:spPr>
          <a:xfrm>
            <a:off x="5374786" y="3981335"/>
            <a:ext cx="302926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subtract</a:t>
            </a:r>
            <a:endParaRPr lang="en-US" sz="4400" b="1" cap="none" spc="0" dirty="0">
              <a:ln w="19050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E08210B-BF39-181D-CBA0-531B9259DDBF}"/>
              </a:ext>
            </a:extLst>
          </p:cNvPr>
          <p:cNvSpPr/>
          <p:nvPr/>
        </p:nvSpPr>
        <p:spPr>
          <a:xfrm>
            <a:off x="917256" y="4630762"/>
            <a:ext cx="20619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ones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6175CAE-B5C6-0D33-764D-40A06F2F32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62" y="155306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9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2" grpId="0" animBg="1"/>
      <p:bldP spid="43" grpId="0"/>
      <p:bldP spid="44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5482F9-7CC6-267D-979D-0D73B68F1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9952AF5-B9AF-2D90-FFFF-E78865D56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B53ADA2-762A-C3C9-E72A-66843ADDAF14}"/>
              </a:ext>
            </a:extLst>
          </p:cNvPr>
          <p:cNvSpPr/>
          <p:nvPr/>
        </p:nvSpPr>
        <p:spPr>
          <a:xfrm>
            <a:off x="1163903" y="146151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D21F4F-2254-49BB-FF56-D9865DF55526}"/>
              </a:ext>
            </a:extLst>
          </p:cNvPr>
          <p:cNvSpPr/>
          <p:nvPr/>
        </p:nvSpPr>
        <p:spPr>
          <a:xfrm>
            <a:off x="3835812" y="1479237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74AE5A-45F8-D0D7-7A32-D7935207C0D9}"/>
              </a:ext>
            </a:extLst>
          </p:cNvPr>
          <p:cNvSpPr/>
          <p:nvPr/>
        </p:nvSpPr>
        <p:spPr>
          <a:xfrm>
            <a:off x="2395395" y="1431537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-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09FBB5-15FD-871D-F06C-6A9764674AAA}"/>
              </a:ext>
            </a:extLst>
          </p:cNvPr>
          <p:cNvSpPr/>
          <p:nvPr/>
        </p:nvSpPr>
        <p:spPr>
          <a:xfrm>
            <a:off x="5182829" y="143201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AD939A-A868-C863-62A5-738D1C6F7470}"/>
              </a:ext>
            </a:extLst>
          </p:cNvPr>
          <p:cNvSpPr/>
          <p:nvPr/>
        </p:nvSpPr>
        <p:spPr>
          <a:xfrm>
            <a:off x="6426609" y="1455627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4574A3-625D-A5B0-A318-208AE6575B3D}"/>
              </a:ext>
            </a:extLst>
          </p:cNvPr>
          <p:cNvSpPr/>
          <p:nvPr/>
        </p:nvSpPr>
        <p:spPr>
          <a:xfrm>
            <a:off x="1163903" y="294647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50F340-1BD6-7E96-ACFE-4E52489CC17B}"/>
              </a:ext>
            </a:extLst>
          </p:cNvPr>
          <p:cNvSpPr/>
          <p:nvPr/>
        </p:nvSpPr>
        <p:spPr>
          <a:xfrm>
            <a:off x="3867775" y="289877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A6CA42-8BED-F1F5-8CCD-14DE8F9066D8}"/>
              </a:ext>
            </a:extLst>
          </p:cNvPr>
          <p:cNvSpPr/>
          <p:nvPr/>
        </p:nvSpPr>
        <p:spPr>
          <a:xfrm>
            <a:off x="2427358" y="285107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-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512390-D6CD-7FAE-8B17-2AA3D9DAB33F}"/>
              </a:ext>
            </a:extLst>
          </p:cNvPr>
          <p:cNvSpPr/>
          <p:nvPr/>
        </p:nvSpPr>
        <p:spPr>
          <a:xfrm>
            <a:off x="5214792" y="2851552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65FF28-5283-8C02-0B08-2B60680D1BDC}"/>
              </a:ext>
            </a:extLst>
          </p:cNvPr>
          <p:cNvSpPr/>
          <p:nvPr/>
        </p:nvSpPr>
        <p:spPr>
          <a:xfrm>
            <a:off x="6458572" y="288104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50486B1-934E-70DC-38D0-C7AB285CE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DCA05E0-6EE9-1756-F49F-97007BFCE7A2}"/>
              </a:ext>
            </a:extLst>
          </p:cNvPr>
          <p:cNvSpPr/>
          <p:nvPr/>
        </p:nvSpPr>
        <p:spPr>
          <a:xfrm>
            <a:off x="217534" y="3917503"/>
            <a:ext cx="831564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/>
              <a:t>When you subtract 10 from a number, the _____ digit decreases by ______but the ones digit stays the ____</a:t>
            </a:r>
            <a:endParaRPr lang="en-GB" sz="4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3ECB16-15F2-D4CA-A1A6-636C543E1A55}"/>
              </a:ext>
            </a:extLst>
          </p:cNvPr>
          <p:cNvSpPr/>
          <p:nvPr/>
        </p:nvSpPr>
        <p:spPr>
          <a:xfrm>
            <a:off x="2914045" y="4431433"/>
            <a:ext cx="20389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tens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D4AD49-3B79-F129-734D-785DF23F69F4}"/>
              </a:ext>
            </a:extLst>
          </p:cNvPr>
          <p:cNvSpPr/>
          <p:nvPr/>
        </p:nvSpPr>
        <p:spPr>
          <a:xfrm>
            <a:off x="1019487" y="5095247"/>
            <a:ext cx="20389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one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F1C6CA-E786-008C-5891-BB245B39AD0C}"/>
              </a:ext>
            </a:extLst>
          </p:cNvPr>
          <p:cNvSpPr/>
          <p:nvPr/>
        </p:nvSpPr>
        <p:spPr>
          <a:xfrm>
            <a:off x="797293" y="407682"/>
            <a:ext cx="86242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did we learn this week?</a:t>
            </a:r>
            <a:endParaRPr lang="en-GB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30582A-C214-0144-FBFE-C5BD57233524}"/>
              </a:ext>
            </a:extLst>
          </p:cNvPr>
          <p:cNvSpPr/>
          <p:nvPr/>
        </p:nvSpPr>
        <p:spPr>
          <a:xfrm>
            <a:off x="3835812" y="5751396"/>
            <a:ext cx="20389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same.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75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FF9F08-CE2B-326C-E2F9-025E1C23E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CEB5163-8768-A8E7-E1BB-81FE24804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CB743B00-7B57-D07C-5F89-34DA9B498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72DB671-AEF4-5E47-04D5-43530FB9FD96}"/>
              </a:ext>
            </a:extLst>
          </p:cNvPr>
          <p:cNvSpPr txBox="1"/>
          <p:nvPr/>
        </p:nvSpPr>
        <p:spPr>
          <a:xfrm>
            <a:off x="228601" y="4240962"/>
            <a:ext cx="87089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To find 10 less using a 100 square, the number moves ___ one square and stays in the _____ column.</a:t>
            </a:r>
            <a:endParaRPr lang="en-GB" sz="4000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FF4443E-928E-4207-CCA5-1A8F076C0767}"/>
              </a:ext>
            </a:extLst>
          </p:cNvPr>
          <p:cNvGraphicFramePr>
            <a:graphicFrameLocks noGrp="1"/>
          </p:cNvGraphicFramePr>
          <p:nvPr/>
        </p:nvGraphicFramePr>
        <p:xfrm>
          <a:off x="3034207" y="242048"/>
          <a:ext cx="3600000" cy="36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83256396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886458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6182228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839977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11722977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53108786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4455904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1936358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052427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74583921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2012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58492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29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15541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39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0010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49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1553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59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46494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69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27198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79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98992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89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5114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99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 panose="030F0702030302020204" pitchFamily="66" charset="0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727624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B5ADAACF-24EC-7E45-5466-1F36F29592EC}"/>
              </a:ext>
            </a:extLst>
          </p:cNvPr>
          <p:cNvSpPr/>
          <p:nvPr/>
        </p:nvSpPr>
        <p:spPr>
          <a:xfrm>
            <a:off x="3598782" y="5482330"/>
            <a:ext cx="158931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63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same</a:t>
            </a:r>
            <a:endParaRPr lang="en-US" sz="4800" b="1" cap="none" spc="0" dirty="0">
              <a:ln w="635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8530E2-92F2-F8C7-BC2A-9FE6B7E10EE1}"/>
              </a:ext>
            </a:extLst>
          </p:cNvPr>
          <p:cNvSpPr/>
          <p:nvPr/>
        </p:nvSpPr>
        <p:spPr>
          <a:xfrm>
            <a:off x="3244893" y="4887292"/>
            <a:ext cx="158931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63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up</a:t>
            </a:r>
            <a:endParaRPr lang="en-US" sz="4800" b="1" cap="none" spc="0" dirty="0">
              <a:ln w="635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90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E1C57-14EB-B186-497D-DF8C884CB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D51196D-2080-D1B4-28ED-0EA904D1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6994DB-2974-C1F7-659A-75950704418A}"/>
              </a:ext>
            </a:extLst>
          </p:cNvPr>
          <p:cNvSpPr/>
          <p:nvPr/>
        </p:nvSpPr>
        <p:spPr>
          <a:xfrm>
            <a:off x="616959" y="283112"/>
            <a:ext cx="83156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CA4ECB4-3326-9F89-715B-70283CA7F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204754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AE5C79-2C32-AF52-662D-E3B821BC0C93}"/>
              </a:ext>
            </a:extLst>
          </p:cNvPr>
          <p:cNvSpPr txBox="1"/>
          <p:nvPr/>
        </p:nvSpPr>
        <p:spPr>
          <a:xfrm>
            <a:off x="616959" y="1912697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90 - 10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B67C5A-3B97-F4D7-B995-80C09BECCFDB}"/>
              </a:ext>
            </a:extLst>
          </p:cNvPr>
          <p:cNvSpPr/>
          <p:nvPr/>
        </p:nvSpPr>
        <p:spPr>
          <a:xfrm>
            <a:off x="5363170" y="1815478"/>
            <a:ext cx="82731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9190F1-10A3-F3BC-0D93-BDCE46BB2451}"/>
              </a:ext>
            </a:extLst>
          </p:cNvPr>
          <p:cNvSpPr txBox="1"/>
          <p:nvPr/>
        </p:nvSpPr>
        <p:spPr>
          <a:xfrm>
            <a:off x="616959" y="2872193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46 - 10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7FAA2A-0701-ECBE-C6FC-6BC1D48953EA}"/>
              </a:ext>
            </a:extLst>
          </p:cNvPr>
          <p:cNvSpPr/>
          <p:nvPr/>
        </p:nvSpPr>
        <p:spPr>
          <a:xfrm>
            <a:off x="5374057" y="2811933"/>
            <a:ext cx="82731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419524-E524-4010-7AAD-F3F04BFEF46D}"/>
              </a:ext>
            </a:extLst>
          </p:cNvPr>
          <p:cNvSpPr txBox="1"/>
          <p:nvPr/>
        </p:nvSpPr>
        <p:spPr>
          <a:xfrm>
            <a:off x="616959" y="3827993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 3)   67  - 10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0018DA-A3C7-2A20-5C19-2300C4659ACD}"/>
              </a:ext>
            </a:extLst>
          </p:cNvPr>
          <p:cNvSpPr txBox="1"/>
          <p:nvPr/>
        </p:nvSpPr>
        <p:spPr>
          <a:xfrm>
            <a:off x="681936" y="5641926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5)  55 -  10 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B03C15-86E7-F535-6937-55BD7335796F}"/>
              </a:ext>
            </a:extLst>
          </p:cNvPr>
          <p:cNvSpPr/>
          <p:nvPr/>
        </p:nvSpPr>
        <p:spPr>
          <a:xfrm>
            <a:off x="5475171" y="3791140"/>
            <a:ext cx="82731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62673B9-7E10-D5D3-80B6-C70CA87929E4}"/>
              </a:ext>
            </a:extLst>
          </p:cNvPr>
          <p:cNvSpPr/>
          <p:nvPr/>
        </p:nvSpPr>
        <p:spPr>
          <a:xfrm>
            <a:off x="5475171" y="5618233"/>
            <a:ext cx="82731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45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95F15C-6537-30BB-4851-8420949A960E}"/>
              </a:ext>
            </a:extLst>
          </p:cNvPr>
          <p:cNvGrpSpPr/>
          <p:nvPr/>
        </p:nvGrpSpPr>
        <p:grpSpPr>
          <a:xfrm>
            <a:off x="2286076" y="4666457"/>
            <a:ext cx="6081175" cy="741624"/>
            <a:chOff x="2286076" y="4666457"/>
            <a:chExt cx="6081175" cy="74162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FB25106-CB80-1A5A-5656-49EEA59AE9E7}"/>
                </a:ext>
              </a:extLst>
            </p:cNvPr>
            <p:cNvSpPr txBox="1"/>
            <p:nvPr/>
          </p:nvSpPr>
          <p:spPr>
            <a:xfrm>
              <a:off x="2286076" y="4700195"/>
              <a:ext cx="547457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Arial Rounded MT Bold" panose="020F0704030504030204" pitchFamily="34" charset="0"/>
                  <a:cs typeface="Arial" panose="020B0604020202020204" pitchFamily="34" charset="0"/>
                </a:rPr>
                <a:t>4)  10 less than 39 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is  </a:t>
              </a:r>
              <a:endParaRPr lang="en-GB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A9100A0-188D-B6B2-83AB-1E0A9C4224B6}"/>
                </a:ext>
              </a:extLst>
            </p:cNvPr>
            <p:cNvSpPr/>
            <p:nvPr/>
          </p:nvSpPr>
          <p:spPr>
            <a:xfrm>
              <a:off x="7539936" y="4666457"/>
              <a:ext cx="827315" cy="686530"/>
            </a:xfrm>
            <a:prstGeom prst="rect">
              <a:avLst/>
            </a:prstGeom>
            <a:solidFill>
              <a:srgbClr val="EBF1DE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09DD99E-27F3-09A7-F8EC-12F30F26A266}"/>
              </a:ext>
            </a:extLst>
          </p:cNvPr>
          <p:cNvSpPr/>
          <p:nvPr/>
        </p:nvSpPr>
        <p:spPr>
          <a:xfrm>
            <a:off x="7539935" y="4674378"/>
            <a:ext cx="82731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343202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/>
      <p:bldP spid="10" grpId="0" animBg="1"/>
      <p:bldP spid="11" grpId="0"/>
      <p:bldP spid="12" grpId="0"/>
      <p:bldP spid="17" grpId="0" animBg="1"/>
      <p:bldP spid="19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849</TotalTime>
  <Words>291</Words>
  <Application>Microsoft Office PowerPoint</Application>
  <PresentationFormat>On-screen Show (4:3)</PresentationFormat>
  <Paragraphs>155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43</cp:revision>
  <dcterms:created xsi:type="dcterms:W3CDTF">2013-01-27T09:14:16Z</dcterms:created>
  <dcterms:modified xsi:type="dcterms:W3CDTF">2026-02-16T15:28:35Z</dcterms:modified>
  <cp:category/>
</cp:coreProperties>
</file>