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3" r:id="rId2"/>
    <p:sldId id="272" r:id="rId3"/>
    <p:sldId id="274" r:id="rId4"/>
    <p:sldId id="324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16/02/2026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676432" y="450553"/>
            <a:ext cx="4814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512" y="2262731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99116" y="632498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9F3351-408C-3030-C100-6EB0C0E24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35188A2-CA4D-8374-F9D6-966CBDA61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5C6BD5-B2FF-641C-283F-A5FB98886734}"/>
              </a:ext>
            </a:extLst>
          </p:cNvPr>
          <p:cNvSpPr/>
          <p:nvPr/>
        </p:nvSpPr>
        <p:spPr>
          <a:xfrm>
            <a:off x="1836215" y="1075346"/>
            <a:ext cx="39267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6461B41-22F6-B8C7-8ADC-945D32165C12}"/>
              </a:ext>
            </a:extLst>
          </p:cNvPr>
          <p:cNvGraphicFramePr>
            <a:graphicFrameLocks noGrp="1"/>
          </p:cNvGraphicFramePr>
          <p:nvPr/>
        </p:nvGraphicFramePr>
        <p:xfrm>
          <a:off x="1366018" y="1229931"/>
          <a:ext cx="7372647" cy="21990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4895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 less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Number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 more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678700"/>
                  </a:ext>
                </a:extLst>
              </a:tr>
              <a:tr h="168090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A5D0261-0969-85D2-DAD0-DE8CBD1C5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4255063" y="1696822"/>
            <a:ext cx="614247" cy="1732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2000-94CC-7CFD-8E3F-7A5407F02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4562186" y="1696822"/>
            <a:ext cx="614247" cy="17321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D8B57F-E3D3-BA1C-2187-0273C0AB8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4869309" y="1696822"/>
            <a:ext cx="614247" cy="17321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7626067-E74C-CDF8-94FC-A9335A2A5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34" t="34426" r="42244" b="42987"/>
          <a:stretch/>
        </p:blipFill>
        <p:spPr>
          <a:xfrm>
            <a:off x="5398990" y="2527245"/>
            <a:ext cx="327598" cy="3761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9727D53-A85C-6418-634C-BD6F2C881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34" t="34426" r="42244" b="42987"/>
          <a:stretch/>
        </p:blipFill>
        <p:spPr>
          <a:xfrm>
            <a:off x="5404117" y="2841736"/>
            <a:ext cx="327598" cy="37613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E725CDF-B890-62F5-6947-59E101CD5E76}"/>
              </a:ext>
            </a:extLst>
          </p:cNvPr>
          <p:cNvGrpSpPr/>
          <p:nvPr/>
        </p:nvGrpSpPr>
        <p:grpSpPr>
          <a:xfrm>
            <a:off x="6511181" y="1682813"/>
            <a:ext cx="1771617" cy="1732178"/>
            <a:chOff x="6293751" y="2388125"/>
            <a:chExt cx="1771617" cy="173217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5AE4049-916C-3DB6-FCD6-B38CA3DC5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593843" y="2388125"/>
              <a:ext cx="614247" cy="173217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C399F3D-E412-0E5A-D331-CC97B34C0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855249" y="2388125"/>
              <a:ext cx="614247" cy="173217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C6E1F89-2AFC-8FB9-CC87-76E6295CC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7162372" y="2388125"/>
              <a:ext cx="614247" cy="17321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21E35FE-209D-11BC-94C1-128B75527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7770" y="3218548"/>
              <a:ext cx="327598" cy="37613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0D8B0D6-8D2A-1711-F05A-7A1495ED0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293751" y="2388125"/>
              <a:ext cx="614247" cy="173217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6386B5A-67E8-8ACF-BF93-647B5E069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7770" y="3559013"/>
              <a:ext cx="327598" cy="376131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09C1477-3774-6957-A72B-4E18801F4323}"/>
              </a:ext>
            </a:extLst>
          </p:cNvPr>
          <p:cNvGrpSpPr/>
          <p:nvPr/>
        </p:nvGrpSpPr>
        <p:grpSpPr>
          <a:xfrm>
            <a:off x="2159228" y="1661156"/>
            <a:ext cx="1169529" cy="1732178"/>
            <a:chOff x="1941798" y="2366468"/>
            <a:chExt cx="1169529" cy="1732178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C3A3AE7-9F0C-77BC-1390-5440ACA23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1941798" y="2366468"/>
              <a:ext cx="614247" cy="1732178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B2BE2D7-1FA6-4F39-0B9A-29EFF2F14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2248921" y="2366468"/>
              <a:ext cx="614247" cy="1732178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303FD42-11D4-EAF7-9A9B-B70DCD3EE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78602" y="3196891"/>
              <a:ext cx="327598" cy="376131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C8ED27A-F34B-C84D-7C41-7A86815AB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83729" y="3528805"/>
              <a:ext cx="327598" cy="376131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1A3760F2-7295-8EDF-E16A-2085B3A57FE9}"/>
              </a:ext>
            </a:extLst>
          </p:cNvPr>
          <p:cNvSpPr/>
          <p:nvPr/>
        </p:nvSpPr>
        <p:spPr>
          <a:xfrm>
            <a:off x="492836" y="4239885"/>
            <a:ext cx="831564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When you find 10 _____, the ones digit stays the _____, but the tens digit goes up by _____.</a:t>
            </a:r>
            <a:endParaRPr lang="en-GB" sz="4400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9B32D40-383C-7FD4-D68E-9A6769CF6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8" y="82003"/>
            <a:ext cx="1270971" cy="1270971"/>
          </a:xfrm>
          <a:prstGeom prst="rect">
            <a:avLst/>
          </a:prstGeom>
        </p:spPr>
      </p:pic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5036F245-4E41-8F71-6E87-67D3881B137C}"/>
              </a:ext>
            </a:extLst>
          </p:cNvPr>
          <p:cNvGraphicFramePr>
            <a:graphicFrameLocks noGrp="1"/>
          </p:cNvGraphicFramePr>
          <p:nvPr/>
        </p:nvGraphicFramePr>
        <p:xfrm>
          <a:off x="1367064" y="3426303"/>
          <a:ext cx="7372647" cy="37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26917178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5710171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388767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092779"/>
                  </a:ext>
                </a:extLst>
              </a:tr>
            </a:tbl>
          </a:graphicData>
        </a:graphic>
      </p:graphicFrame>
      <p:sp>
        <p:nvSpPr>
          <p:cNvPr id="98" name="Rectangle 97">
            <a:extLst>
              <a:ext uri="{FF2B5EF4-FFF2-40B4-BE49-F238E27FC236}">
                <a16:creationId xmlns:a16="http://schemas.microsoft.com/office/drawing/2014/main" id="{442403C3-D115-3479-1436-7971A5357D10}"/>
              </a:ext>
            </a:extLst>
          </p:cNvPr>
          <p:cNvSpPr/>
          <p:nvPr/>
        </p:nvSpPr>
        <p:spPr>
          <a:xfrm>
            <a:off x="2257820" y="3341219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5BD6A03-A525-E010-385D-62D4C87E0C69}"/>
              </a:ext>
            </a:extLst>
          </p:cNvPr>
          <p:cNvSpPr/>
          <p:nvPr/>
        </p:nvSpPr>
        <p:spPr>
          <a:xfrm>
            <a:off x="7114316" y="3341219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CC6A3D9-BCBB-DB7E-F176-0E73F011E6F6}"/>
              </a:ext>
            </a:extLst>
          </p:cNvPr>
          <p:cNvSpPr/>
          <p:nvPr/>
        </p:nvSpPr>
        <p:spPr>
          <a:xfrm>
            <a:off x="4688773" y="3324854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A397CCB-1109-42C3-8A75-8E8CFEC52E9D}"/>
              </a:ext>
            </a:extLst>
          </p:cNvPr>
          <p:cNvSpPr/>
          <p:nvPr/>
        </p:nvSpPr>
        <p:spPr>
          <a:xfrm>
            <a:off x="4472208" y="4095268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more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29E3958-3132-B43C-F9EB-DA23E472C9BE}"/>
              </a:ext>
            </a:extLst>
          </p:cNvPr>
          <p:cNvSpPr/>
          <p:nvPr/>
        </p:nvSpPr>
        <p:spPr>
          <a:xfrm>
            <a:off x="3669286" y="4804127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5F5E501-F33B-18D9-C7F7-9BCE4CCE8E56}"/>
              </a:ext>
            </a:extLst>
          </p:cNvPr>
          <p:cNvSpPr/>
          <p:nvPr/>
        </p:nvSpPr>
        <p:spPr>
          <a:xfrm>
            <a:off x="5321798" y="5491145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one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1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3E278B-9A0A-0130-5649-EEEEC2010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44F16D2-2231-73ED-525F-66169B7F5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045F4F-BFD0-F314-890D-D26F6F60733C}"/>
              </a:ext>
            </a:extLst>
          </p:cNvPr>
          <p:cNvSpPr/>
          <p:nvPr/>
        </p:nvSpPr>
        <p:spPr>
          <a:xfrm>
            <a:off x="1836215" y="1075346"/>
            <a:ext cx="39267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13575813-090E-2FF1-BB04-3CB2EFBAAC0D}"/>
              </a:ext>
            </a:extLst>
          </p:cNvPr>
          <p:cNvGraphicFramePr>
            <a:graphicFrameLocks noGrp="1"/>
          </p:cNvGraphicFramePr>
          <p:nvPr/>
        </p:nvGraphicFramePr>
        <p:xfrm>
          <a:off x="1366018" y="1229931"/>
          <a:ext cx="7372647" cy="21990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4895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 less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Number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 more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678700"/>
                  </a:ext>
                </a:extLst>
              </a:tr>
              <a:tr h="168090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AE4F1F1-75B6-A357-CCC5-2AB910D5D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4255063" y="1696822"/>
            <a:ext cx="614247" cy="1732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460877-C67C-099A-BEEF-6888EBCA54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34" t="34426" r="42244" b="42987"/>
          <a:stretch/>
        </p:blipFill>
        <p:spPr>
          <a:xfrm>
            <a:off x="5393863" y="2186780"/>
            <a:ext cx="327598" cy="376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124D4F-E96D-3872-CBA0-8BEA60249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4562186" y="1696822"/>
            <a:ext cx="614247" cy="17321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5B8498-7933-9D8D-7501-39C005B51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4869309" y="1696822"/>
            <a:ext cx="614247" cy="17321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2C55EF3-AB83-F91C-93E9-9C9EC304CF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34" t="34426" r="42244" b="42987"/>
          <a:stretch/>
        </p:blipFill>
        <p:spPr>
          <a:xfrm>
            <a:off x="5398990" y="2527245"/>
            <a:ext cx="327598" cy="3761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ABC41B8-2531-797B-4BC1-54D46870B0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34" t="34426" r="42244" b="42987"/>
          <a:stretch/>
        </p:blipFill>
        <p:spPr>
          <a:xfrm>
            <a:off x="5404117" y="2841736"/>
            <a:ext cx="327598" cy="37613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DC802F0-3CEB-C21A-9212-1C4B64470279}"/>
              </a:ext>
            </a:extLst>
          </p:cNvPr>
          <p:cNvGrpSpPr/>
          <p:nvPr/>
        </p:nvGrpSpPr>
        <p:grpSpPr>
          <a:xfrm>
            <a:off x="6511181" y="1682813"/>
            <a:ext cx="1771617" cy="1732178"/>
            <a:chOff x="6293751" y="2388125"/>
            <a:chExt cx="1771617" cy="173217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8828B14-E63E-44CA-23D8-FA40C4AF6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593843" y="2388125"/>
              <a:ext cx="614247" cy="173217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E5DE826-A3B6-EEE2-9974-382F015CF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2643" y="2878083"/>
              <a:ext cx="327598" cy="37613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82E6EDE-481E-391E-EEAA-2044D37C8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855249" y="2388125"/>
              <a:ext cx="614247" cy="173217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E7AAAA7-DA1A-89EF-0BC9-C7F7BA9F2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7162372" y="2388125"/>
              <a:ext cx="614247" cy="17321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9C2E288-D474-F297-02B2-9ACAE0336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7770" y="3218548"/>
              <a:ext cx="327598" cy="37613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543A5BD-9E8E-680C-BB39-8576657EE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293751" y="2388125"/>
              <a:ext cx="614247" cy="173217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D74A305-6929-8DF7-F105-1F16D6099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7770" y="3559013"/>
              <a:ext cx="327598" cy="376131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3B6C15C-BBB2-D00F-3FE6-9694AD036C46}"/>
              </a:ext>
            </a:extLst>
          </p:cNvPr>
          <p:cNvGrpSpPr/>
          <p:nvPr/>
        </p:nvGrpSpPr>
        <p:grpSpPr>
          <a:xfrm>
            <a:off x="2159228" y="1661156"/>
            <a:ext cx="1169529" cy="1732178"/>
            <a:chOff x="1941798" y="2366468"/>
            <a:chExt cx="1169529" cy="173217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D060058-7460-A312-2509-E1A005EFD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73475" y="2856426"/>
              <a:ext cx="327598" cy="37613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10EAE38B-4E7F-A627-D6AE-2A4419F6F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1941798" y="2366468"/>
              <a:ext cx="614247" cy="1732178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5F5DEDA-3359-D26C-6079-CD4D96C51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2248921" y="2366468"/>
              <a:ext cx="614247" cy="1732178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6E869BB-F242-677E-FD46-CB6AAA003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78602" y="3196891"/>
              <a:ext cx="327598" cy="376131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246F68E-3B66-7087-1557-CF75CD781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83729" y="3528805"/>
              <a:ext cx="327598" cy="376131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543BBF87-69FF-19E2-83E6-D472CF23D409}"/>
              </a:ext>
            </a:extLst>
          </p:cNvPr>
          <p:cNvSpPr/>
          <p:nvPr/>
        </p:nvSpPr>
        <p:spPr>
          <a:xfrm>
            <a:off x="492836" y="4221317"/>
            <a:ext cx="831564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When you find 10 less, the ____ digit stays the same, but the tens digit goes ______ by one.</a:t>
            </a:r>
            <a:endParaRPr lang="en-GB" sz="4400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78F1299-6E49-903C-E1DE-6B8BDC154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8" y="82003"/>
            <a:ext cx="1270971" cy="127097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F8B909-DCD3-259D-20ED-F22D14BAB470}"/>
              </a:ext>
            </a:extLst>
          </p:cNvPr>
          <p:cNvGraphicFramePr>
            <a:graphicFrameLocks noGrp="1"/>
          </p:cNvGraphicFramePr>
          <p:nvPr/>
        </p:nvGraphicFramePr>
        <p:xfrm>
          <a:off x="1367064" y="3426303"/>
          <a:ext cx="7372647" cy="37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26917178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5710171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388767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09277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A4CC82C-FC62-0003-9246-4529C2756C75}"/>
              </a:ext>
            </a:extLst>
          </p:cNvPr>
          <p:cNvSpPr/>
          <p:nvPr/>
        </p:nvSpPr>
        <p:spPr>
          <a:xfrm>
            <a:off x="2257820" y="3341219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E3BB1F-F475-6E74-82CA-87CDDA208E74}"/>
              </a:ext>
            </a:extLst>
          </p:cNvPr>
          <p:cNvSpPr/>
          <p:nvPr/>
        </p:nvSpPr>
        <p:spPr>
          <a:xfrm>
            <a:off x="7114316" y="3341219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43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0A435-7D86-D872-74E5-6BE2B8E88F56}"/>
              </a:ext>
            </a:extLst>
          </p:cNvPr>
          <p:cNvSpPr/>
          <p:nvPr/>
        </p:nvSpPr>
        <p:spPr>
          <a:xfrm>
            <a:off x="4688773" y="3324854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33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F84AA6-372E-6C8B-49B6-8D9237369653}"/>
              </a:ext>
            </a:extLst>
          </p:cNvPr>
          <p:cNvSpPr/>
          <p:nvPr/>
        </p:nvSpPr>
        <p:spPr>
          <a:xfrm>
            <a:off x="6631914" y="4076502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ones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D5E2B7-9334-477C-595D-D0B1DCAECE51}"/>
              </a:ext>
            </a:extLst>
          </p:cNvPr>
          <p:cNvSpPr/>
          <p:nvPr/>
        </p:nvSpPr>
        <p:spPr>
          <a:xfrm>
            <a:off x="3780459" y="5421645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down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9F3351-408C-3030-C100-6EB0C0E24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35188A2-CA4D-8374-F9D6-966CBDA61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5C6BD5-B2FF-641C-283F-A5FB98886734}"/>
              </a:ext>
            </a:extLst>
          </p:cNvPr>
          <p:cNvSpPr/>
          <p:nvPr/>
        </p:nvSpPr>
        <p:spPr>
          <a:xfrm>
            <a:off x="1895213" y="1154004"/>
            <a:ext cx="39267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6461B41-22F6-B8C7-8ADC-945D32165C12}"/>
              </a:ext>
            </a:extLst>
          </p:cNvPr>
          <p:cNvGraphicFramePr>
            <a:graphicFrameLocks noGrp="1"/>
          </p:cNvGraphicFramePr>
          <p:nvPr/>
        </p:nvGraphicFramePr>
        <p:xfrm>
          <a:off x="1425016" y="1308589"/>
          <a:ext cx="7372647" cy="21990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4895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 less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Number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 more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678700"/>
                  </a:ext>
                </a:extLst>
              </a:tr>
              <a:tr h="168090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8E725CDF-B890-62F5-6947-59E101CD5E76}"/>
              </a:ext>
            </a:extLst>
          </p:cNvPr>
          <p:cNvGrpSpPr/>
          <p:nvPr/>
        </p:nvGrpSpPr>
        <p:grpSpPr>
          <a:xfrm>
            <a:off x="6570179" y="1761471"/>
            <a:ext cx="1771617" cy="1732178"/>
            <a:chOff x="6293751" y="2388125"/>
            <a:chExt cx="1771617" cy="173217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5AE4049-916C-3DB6-FCD6-B38CA3DC5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593843" y="2388125"/>
              <a:ext cx="614247" cy="173217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1B890E3-90F9-C84F-D647-D5BF5D38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2643" y="2878083"/>
              <a:ext cx="327598" cy="37613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C399F3D-E412-0E5A-D331-CC97B34C0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855249" y="2388125"/>
              <a:ext cx="614247" cy="173217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C6E1F89-2AFC-8FB9-CC87-76E6295CC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7162372" y="2388125"/>
              <a:ext cx="614247" cy="17321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21E35FE-209D-11BC-94C1-128B75527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7770" y="3218548"/>
              <a:ext cx="327598" cy="37613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0D8B0D6-8D2A-1711-F05A-7A1495ED0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293751" y="2388125"/>
              <a:ext cx="614247" cy="1732178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09C1477-3774-6957-A72B-4E18801F4323}"/>
              </a:ext>
            </a:extLst>
          </p:cNvPr>
          <p:cNvGrpSpPr/>
          <p:nvPr/>
        </p:nvGrpSpPr>
        <p:grpSpPr>
          <a:xfrm>
            <a:off x="2218226" y="1739814"/>
            <a:ext cx="1164402" cy="1732178"/>
            <a:chOff x="1941798" y="2366468"/>
            <a:chExt cx="1164402" cy="173217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0E769C3-1697-F508-686E-BF8FAF99A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73475" y="2856426"/>
              <a:ext cx="327598" cy="37613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C3A3AE7-9F0C-77BC-1390-5440ACA23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1941798" y="2366468"/>
              <a:ext cx="614247" cy="1732178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B2BE2D7-1FA6-4F39-0B9A-29EFF2F14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2248921" y="2366468"/>
              <a:ext cx="614247" cy="1732178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303FD42-11D4-EAF7-9A9B-B70DCD3EE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78602" y="3196891"/>
              <a:ext cx="327598" cy="376131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1A3760F2-7295-8EDF-E16A-2085B3A57FE9}"/>
              </a:ext>
            </a:extLst>
          </p:cNvPr>
          <p:cNvSpPr/>
          <p:nvPr/>
        </p:nvSpPr>
        <p:spPr>
          <a:xfrm>
            <a:off x="801027" y="4229673"/>
            <a:ext cx="831564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To find the missing number, </a:t>
            </a:r>
          </a:p>
          <a:p>
            <a:pPr algn="ctr"/>
            <a:r>
              <a:rPr lang="en-US" sz="4400" dirty="0"/>
              <a:t>I can find 10 _____ than 22 or </a:t>
            </a:r>
          </a:p>
          <a:p>
            <a:pPr algn="ctr"/>
            <a:r>
              <a:rPr lang="en-US" sz="4400" dirty="0"/>
              <a:t>10 ______ than 42.</a:t>
            </a:r>
            <a:endParaRPr lang="en-GB" sz="4400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9B32D40-383C-7FD4-D68E-9A6769CF6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8" y="82003"/>
            <a:ext cx="1270971" cy="1270971"/>
          </a:xfrm>
          <a:prstGeom prst="rect">
            <a:avLst/>
          </a:prstGeom>
        </p:spPr>
      </p:pic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5036F245-4E41-8F71-6E87-67D3881B137C}"/>
              </a:ext>
            </a:extLst>
          </p:cNvPr>
          <p:cNvGraphicFramePr>
            <a:graphicFrameLocks noGrp="1"/>
          </p:cNvGraphicFramePr>
          <p:nvPr/>
        </p:nvGraphicFramePr>
        <p:xfrm>
          <a:off x="1426062" y="3504961"/>
          <a:ext cx="7372647" cy="37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26917178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5710171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388767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092779"/>
                  </a:ext>
                </a:extLst>
              </a:tr>
            </a:tbl>
          </a:graphicData>
        </a:graphic>
      </p:graphicFrame>
      <p:sp>
        <p:nvSpPr>
          <p:cNvPr id="98" name="Rectangle 97">
            <a:extLst>
              <a:ext uri="{FF2B5EF4-FFF2-40B4-BE49-F238E27FC236}">
                <a16:creationId xmlns:a16="http://schemas.microsoft.com/office/drawing/2014/main" id="{442403C3-D115-3479-1436-7971A5357D10}"/>
              </a:ext>
            </a:extLst>
          </p:cNvPr>
          <p:cNvSpPr/>
          <p:nvPr/>
        </p:nvSpPr>
        <p:spPr>
          <a:xfrm>
            <a:off x="2316818" y="3419877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5BD6A03-A525-E010-385D-62D4C87E0C69}"/>
              </a:ext>
            </a:extLst>
          </p:cNvPr>
          <p:cNvSpPr/>
          <p:nvPr/>
        </p:nvSpPr>
        <p:spPr>
          <a:xfrm>
            <a:off x="7173314" y="3419877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A397CCB-1109-42C3-8A75-8E8CFEC52E9D}"/>
              </a:ext>
            </a:extLst>
          </p:cNvPr>
          <p:cNvSpPr/>
          <p:nvPr/>
        </p:nvSpPr>
        <p:spPr>
          <a:xfrm>
            <a:off x="4007627" y="4780061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more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29E3958-3132-B43C-F9EB-DA23E472C9BE}"/>
              </a:ext>
            </a:extLst>
          </p:cNvPr>
          <p:cNvSpPr/>
          <p:nvPr/>
        </p:nvSpPr>
        <p:spPr>
          <a:xfrm>
            <a:off x="3200127" y="5464418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CF8574-2A32-84EA-94E7-524284EAADB8}"/>
              </a:ext>
            </a:extLst>
          </p:cNvPr>
          <p:cNvSpPr/>
          <p:nvPr/>
        </p:nvSpPr>
        <p:spPr>
          <a:xfrm>
            <a:off x="4028511" y="2073562"/>
            <a:ext cx="199664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  <a:r>
              <a:rPr lang="en-US" sz="6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6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4D89B0-6D5B-4A72-7BD6-A531CEAF74F9}"/>
              </a:ext>
            </a:extLst>
          </p:cNvPr>
          <p:cNvGrpSpPr/>
          <p:nvPr/>
        </p:nvGrpSpPr>
        <p:grpSpPr>
          <a:xfrm>
            <a:off x="4502579" y="1767127"/>
            <a:ext cx="1471525" cy="1732178"/>
            <a:chOff x="4255063" y="1696822"/>
            <a:chExt cx="1471525" cy="17321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205064-3FC9-BCF3-BCB7-804B9DCC2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4255063" y="1696822"/>
              <a:ext cx="614247" cy="17321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599103-3AAE-9F24-4521-DE00535A0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5393863" y="2186780"/>
              <a:ext cx="327598" cy="37613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B8CF1E-E3BC-97AA-A95A-5B3CCF151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4562186" y="1696822"/>
              <a:ext cx="614247" cy="17321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564810-1438-106F-22B5-C9BCFF22A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4869309" y="1696822"/>
              <a:ext cx="614247" cy="17321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412332-24C9-70DB-9BC3-2459A9BAE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5398990" y="2527245"/>
              <a:ext cx="327598" cy="376131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5B40A-7A40-8493-FB5D-58E64485BDE7}"/>
              </a:ext>
            </a:extLst>
          </p:cNvPr>
          <p:cNvSpPr/>
          <p:nvPr/>
        </p:nvSpPr>
        <p:spPr>
          <a:xfrm>
            <a:off x="4818916" y="3414833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078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5F799F-54D1-24AD-F9FA-A7C0C3735E91}"/>
              </a:ext>
            </a:extLst>
          </p:cNvPr>
          <p:cNvSpPr/>
          <p:nvPr/>
        </p:nvSpPr>
        <p:spPr>
          <a:xfrm>
            <a:off x="853302" y="1432597"/>
            <a:ext cx="39267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ACCF029-FCDC-6561-A4AA-2A3B40ED4A92}"/>
              </a:ext>
            </a:extLst>
          </p:cNvPr>
          <p:cNvSpPr/>
          <p:nvPr/>
        </p:nvSpPr>
        <p:spPr>
          <a:xfrm>
            <a:off x="1563880" y="1508858"/>
            <a:ext cx="39267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57" name="Table 3">
            <a:extLst>
              <a:ext uri="{FF2B5EF4-FFF2-40B4-BE49-F238E27FC236}">
                <a16:creationId xmlns:a16="http://schemas.microsoft.com/office/drawing/2014/main" id="{BED2B428-A8CA-4B6E-B597-A8FCD6E0F22A}"/>
              </a:ext>
            </a:extLst>
          </p:cNvPr>
          <p:cNvGraphicFramePr>
            <a:graphicFrameLocks noGrp="1"/>
          </p:cNvGraphicFramePr>
          <p:nvPr/>
        </p:nvGraphicFramePr>
        <p:xfrm>
          <a:off x="1093683" y="1663443"/>
          <a:ext cx="7372647" cy="16864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37624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10p less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Original Price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10p more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678700"/>
                  </a:ext>
                </a:extLst>
              </a:tr>
              <a:tr h="11683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0B29D1B4-4179-A4D3-1883-5712E06C84D7}"/>
              </a:ext>
            </a:extLst>
          </p:cNvPr>
          <p:cNvGraphicFramePr>
            <a:graphicFrameLocks noGrp="1"/>
          </p:cNvGraphicFramePr>
          <p:nvPr/>
        </p:nvGraphicFramePr>
        <p:xfrm>
          <a:off x="1093683" y="3370039"/>
          <a:ext cx="7372647" cy="11383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113834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pic>
        <p:nvPicPr>
          <p:cNvPr id="10" name="Picture 9" descr="A red apple with a stem&#10;&#10;AI-generated content may be incorrect.">
            <a:extLst>
              <a:ext uri="{FF2B5EF4-FFF2-40B4-BE49-F238E27FC236}">
                <a16:creationId xmlns:a16="http://schemas.microsoft.com/office/drawing/2014/main" id="{6FB27C1D-1DD2-E1FC-F32F-BD16F99E0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24179"/>
            <a:ext cx="1022554" cy="1022554"/>
          </a:xfrm>
          <a:prstGeom prst="rect">
            <a:avLst/>
          </a:prstGeom>
        </p:spPr>
      </p:pic>
      <p:pic>
        <p:nvPicPr>
          <p:cNvPr id="11" name="Picture 10" descr="A yellow banana on a black background&#10;&#10;AI-generated content may be incorrect.">
            <a:extLst>
              <a:ext uri="{FF2B5EF4-FFF2-40B4-BE49-F238E27FC236}">
                <a16:creationId xmlns:a16="http://schemas.microsoft.com/office/drawing/2014/main" id="{08591CAE-649E-82D0-240D-B22AFE0ED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8531" y="2117497"/>
            <a:ext cx="988376" cy="9883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293378-6F51-27D2-B6A7-58283E3FA16E}"/>
              </a:ext>
            </a:extLst>
          </p:cNvPr>
          <p:cNvSpPr/>
          <p:nvPr/>
        </p:nvSpPr>
        <p:spPr>
          <a:xfrm>
            <a:off x="3828301" y="2307710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C134E9-A127-7621-E2E0-0A01C022B0D4}"/>
              </a:ext>
            </a:extLst>
          </p:cNvPr>
          <p:cNvSpPr/>
          <p:nvPr/>
        </p:nvSpPr>
        <p:spPr>
          <a:xfrm>
            <a:off x="3854934" y="3524524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911B18-E41A-BE74-678E-3EAA81490936}"/>
              </a:ext>
            </a:extLst>
          </p:cNvPr>
          <p:cNvSpPr/>
          <p:nvPr/>
        </p:nvSpPr>
        <p:spPr>
          <a:xfrm>
            <a:off x="1392196" y="2307710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DF65B8-E0DB-0ED2-90DA-AB64BF47D7EB}"/>
              </a:ext>
            </a:extLst>
          </p:cNvPr>
          <p:cNvSpPr/>
          <p:nvPr/>
        </p:nvSpPr>
        <p:spPr>
          <a:xfrm>
            <a:off x="6264406" y="2307710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9EA96F-74E2-3811-66B7-558E64FE6417}"/>
              </a:ext>
            </a:extLst>
          </p:cNvPr>
          <p:cNvSpPr/>
          <p:nvPr/>
        </p:nvSpPr>
        <p:spPr>
          <a:xfrm>
            <a:off x="1392196" y="3524524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3542E5-729A-5BE2-73F2-26A9C85B9B78}"/>
              </a:ext>
            </a:extLst>
          </p:cNvPr>
          <p:cNvSpPr/>
          <p:nvPr/>
        </p:nvSpPr>
        <p:spPr>
          <a:xfrm>
            <a:off x="6317672" y="3524524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11FCE32C-6A41-3F5B-9C95-E6463835AD8F}"/>
              </a:ext>
            </a:extLst>
          </p:cNvPr>
          <p:cNvGraphicFramePr>
            <a:graphicFrameLocks noGrp="1"/>
          </p:cNvGraphicFramePr>
          <p:nvPr/>
        </p:nvGraphicFramePr>
        <p:xfrm>
          <a:off x="1106702" y="4508386"/>
          <a:ext cx="7372647" cy="11383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113834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DBE8B5DF-2CDC-F163-99A7-CBA539246FF0}"/>
              </a:ext>
            </a:extLst>
          </p:cNvPr>
          <p:cNvSpPr/>
          <p:nvPr/>
        </p:nvSpPr>
        <p:spPr>
          <a:xfrm>
            <a:off x="3867953" y="4662871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B22A554-44DE-935F-11E5-7E099193F67B}"/>
              </a:ext>
            </a:extLst>
          </p:cNvPr>
          <p:cNvSpPr/>
          <p:nvPr/>
        </p:nvSpPr>
        <p:spPr>
          <a:xfrm>
            <a:off x="1405215" y="4662871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D4EDC3-5B79-E0EA-59A4-82B4644D0315}"/>
              </a:ext>
            </a:extLst>
          </p:cNvPr>
          <p:cNvSpPr/>
          <p:nvPr/>
        </p:nvSpPr>
        <p:spPr>
          <a:xfrm>
            <a:off x="6330691" y="4662871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52" name="Picture 51" descr="A green pear with a leaf&#10;&#10;AI-generated content may be incorrect.">
            <a:extLst>
              <a:ext uri="{FF2B5EF4-FFF2-40B4-BE49-F238E27FC236}">
                <a16:creationId xmlns:a16="http://schemas.microsoft.com/office/drawing/2014/main" id="{2982539A-D773-7FA4-A86B-1B3BE711E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4" y="3490267"/>
            <a:ext cx="1064876" cy="10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22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857</TotalTime>
  <Words>130</Words>
  <Application>Microsoft Office PowerPoint</Application>
  <PresentationFormat>On-screen Show (4:3)</PresentationFormat>
  <Paragraphs>51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46</cp:revision>
  <dcterms:created xsi:type="dcterms:W3CDTF">2013-01-27T09:14:16Z</dcterms:created>
  <dcterms:modified xsi:type="dcterms:W3CDTF">2026-02-16T15:28:48Z</dcterms:modified>
  <cp:category/>
</cp:coreProperties>
</file>