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1" r:id="rId3"/>
    <p:sldId id="265" r:id="rId4"/>
    <p:sldId id="272" r:id="rId5"/>
    <p:sldId id="275" r:id="rId6"/>
    <p:sldId id="274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706068" y="158315"/>
            <a:ext cx="481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FA6894-35EA-A616-1702-3E487947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1857" y="2050008"/>
            <a:ext cx="4109886" cy="38862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0427" y="633035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97DB5-9146-6FD4-BC99-38DC04D7D463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6C672A-BE32-1C61-F7EE-027E334831E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AA02-97D9-F20E-6D9E-DE1AAC6056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12908-C4DD-5A8D-98FF-7C4FBB0DACE7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3939-5905-DE4B-8355-46EF4266074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3F5C1-17C1-6E88-CE71-9B78F7C52DCB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54D3-EE63-2A41-218E-EB5BFFD2408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6293-B9F3-43F9-14D4-53BB9392F7DA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1C69E-8DBE-BC94-1328-5CCC4EB97A0C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D335E-2C60-BC2A-EF78-E899A914C4DE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F8C02-E615-6D70-15D2-BE505CC53731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59EAFD-DC73-5171-DF37-6782AB24364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46126D7F-A6E4-3CA2-89B3-385C5E97268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BD3435-A98D-2188-F4E2-5C69CADB3EE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B4C2E-7CEC-78FC-8738-21F27FAE73D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235719F8-65D5-E4AF-B954-4619BC64E8F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8CCAD7-4486-5AA2-421E-8D4A9846B0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3E732-732E-C5DB-403B-F477FD490F0D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BE9ED962-6FA3-4BB0-640A-7CF542E2AD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7A8AC8-23A0-D402-6EE7-5894FBD7B6F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139C0-6ED5-2578-4C54-A43C20BC4B3A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C7239CC-E312-6D78-5C3A-588F8D2487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8B905B-314C-5A9D-DEFE-EE8C7088724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BAD954-9F55-B6BE-B5F2-0F9DC1B7DFAB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5E0CFFCF-FE54-580A-C7F6-00BDC014F8F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C36337-ECB6-3380-B2DF-A0E8B44C51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3F2F36-6EF2-3118-17E6-85F5555F37CC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E4F88BA-003D-C1E3-2558-C98406DD4F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BF85AF-48F2-E7E0-DAE7-E1B2959CAB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EA449-5E72-3292-66F1-5502BC91B658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49B99FA-D0DB-673E-6356-CC60B83A62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5FAE11-C918-DB32-BC3C-0669BE86EE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AC7A-FB19-FE87-9587-B455344AF638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00D1358B-8D54-1502-C18A-5CAA647CD01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07CF74-AD60-7870-A78F-D4AEC65662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A23659-049B-358A-6396-74FC7184B8C4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EF6C71C-D827-BA53-3FED-48401B676E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BD06FA-A4FE-F0E9-3A8C-8DBF3857347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FFBA838-92BF-3C78-6535-C98FDC252565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39E406-EA38-CAB3-5404-4BCB25DC3836}"/>
              </a:ext>
            </a:extLst>
          </p:cNvPr>
          <p:cNvSpPr/>
          <p:nvPr/>
        </p:nvSpPr>
        <p:spPr>
          <a:xfrm>
            <a:off x="238422" y="3842427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add ____, the ones digit stays the _____ but the tens digit increases by ____.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F6199-31F9-FFC9-72E9-C1CEB196FFB4}"/>
              </a:ext>
            </a:extLst>
          </p:cNvPr>
          <p:cNvSpPr/>
          <p:nvPr/>
        </p:nvSpPr>
        <p:spPr>
          <a:xfrm>
            <a:off x="1511723" y="312409"/>
            <a:ext cx="7393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866ACC-A03E-C5E7-7A89-2EBB67867274}"/>
              </a:ext>
            </a:extLst>
          </p:cNvPr>
          <p:cNvSpPr/>
          <p:nvPr/>
        </p:nvSpPr>
        <p:spPr>
          <a:xfrm>
            <a:off x="6962681" y="379048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4466ED-86EA-D711-4671-48D712253397}"/>
              </a:ext>
            </a:extLst>
          </p:cNvPr>
          <p:cNvSpPr/>
          <p:nvPr/>
        </p:nvSpPr>
        <p:spPr>
          <a:xfrm>
            <a:off x="6099176" y="4502699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7343EA-BFF8-948C-7E13-DD94E521B207}"/>
              </a:ext>
            </a:extLst>
          </p:cNvPr>
          <p:cNvSpPr/>
          <p:nvPr/>
        </p:nvSpPr>
        <p:spPr>
          <a:xfrm>
            <a:off x="6840468" y="5242750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1" grpId="0" animBg="1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792B65-3283-F4D2-30AE-0EC6C46136D6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4E9580-11AC-D20B-4B19-589A5AE62ABD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2D0A3C-AFB7-2E4D-9ABC-79700694C9F1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D15098-11C4-8E29-3EAD-5E9F7831263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B76A62-DFF1-6C9E-F96C-4F4F1D5CB690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066891-A946-EE78-D986-92AFB9EAEA6D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06E046-39A1-828B-DEFF-6B6E1697070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C3E780-D024-1E73-ED9F-9755FE80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1CE85E-BA35-D615-0FE1-14DD2173E49F}"/>
              </a:ext>
            </a:extLst>
          </p:cNvPr>
          <p:cNvSpPr/>
          <p:nvPr/>
        </p:nvSpPr>
        <p:spPr>
          <a:xfrm>
            <a:off x="238422" y="2528231"/>
            <a:ext cx="8905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The whole is ____.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One part is ___ and</a:t>
            </a:r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the other part is ___.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D2946-E32C-9E3C-C347-734167A85322}"/>
              </a:ext>
            </a:extLst>
          </p:cNvPr>
          <p:cNvSpPr/>
          <p:nvPr/>
        </p:nvSpPr>
        <p:spPr>
          <a:xfrm>
            <a:off x="5270089" y="256264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67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FE30B-2231-EAAB-61D7-C635BE945908}"/>
              </a:ext>
            </a:extLst>
          </p:cNvPr>
          <p:cNvSpPr/>
          <p:nvPr/>
        </p:nvSpPr>
        <p:spPr>
          <a:xfrm>
            <a:off x="4606412" y="4005558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A6C2-2BE6-0DEB-3BAF-5D58A9DF0E19}"/>
              </a:ext>
            </a:extLst>
          </p:cNvPr>
          <p:cNvSpPr/>
          <p:nvPr/>
        </p:nvSpPr>
        <p:spPr>
          <a:xfrm>
            <a:off x="5595978" y="5416501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792B65-3283-F4D2-30AE-0EC6C46136D6}"/>
              </a:ext>
            </a:extLst>
          </p:cNvPr>
          <p:cNvGrpSpPr/>
          <p:nvPr/>
        </p:nvGrpSpPr>
        <p:grpSpPr>
          <a:xfrm>
            <a:off x="2674374" y="945475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4E9580-11AC-D20B-4B19-589A5AE62ABD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2D0A3C-AFB7-2E4D-9ABC-79700694C9F1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D15098-11C4-8E29-3EAD-5E9F7831263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B76A62-DFF1-6C9E-F96C-4F4F1D5CB690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066891-A946-EE78-D986-92AFB9EAEA6D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06E046-39A1-828B-DEFF-6B6E1697070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E4ABEE-3E54-BA07-16DF-E09306CD2D21}"/>
              </a:ext>
            </a:extLst>
          </p:cNvPr>
          <p:cNvSpPr txBox="1"/>
          <p:nvPr/>
        </p:nvSpPr>
        <p:spPr>
          <a:xfrm>
            <a:off x="1128252" y="341716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67  -  10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9E8C2-5DA1-3104-0C9A-2389211A44A6}"/>
              </a:ext>
            </a:extLst>
          </p:cNvPr>
          <p:cNvSpPr/>
          <p:nvPr/>
        </p:nvSpPr>
        <p:spPr>
          <a:xfrm>
            <a:off x="5618432" y="339481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D36FDC-5ACE-B620-8836-E6B09C27DBB5}"/>
              </a:ext>
            </a:extLst>
          </p:cNvPr>
          <p:cNvSpPr txBox="1"/>
          <p:nvPr/>
        </p:nvSpPr>
        <p:spPr>
          <a:xfrm>
            <a:off x="1096926" y="465280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67  -  57 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E81EA-D947-F7B6-7924-D1BEE711D2AF}"/>
              </a:ext>
            </a:extLst>
          </p:cNvPr>
          <p:cNvSpPr/>
          <p:nvPr/>
        </p:nvSpPr>
        <p:spPr>
          <a:xfrm>
            <a:off x="5618432" y="458903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9BB55-5436-7BEC-1FEC-DEFDAE31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1EB7F-6EA6-F7B5-92AA-DF17D5CE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9D8E02D-8FC7-DE0E-7296-0ECD6DFD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918F00-8D33-5CC6-EF08-55DD96E19769}"/>
              </a:ext>
            </a:extLst>
          </p:cNvPr>
          <p:cNvGrpSpPr/>
          <p:nvPr/>
        </p:nvGrpSpPr>
        <p:grpSpPr>
          <a:xfrm>
            <a:off x="2674374" y="945475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C7C54D-688B-AC72-F678-FC26D810A3A5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F456791-9DFF-1F3B-1608-E5C64E206358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EC2CC27-333B-E43F-B436-96FA2FE1E7A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257EF5-CE50-B805-6267-C6DBE96AC069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1F1F4F-49E8-F9C4-346F-906BD5F230FA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B6C32B-5B93-4380-A39C-6C87913DF889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4B0F7B-90E7-0A43-7246-BE6A1509F090}"/>
              </a:ext>
            </a:extLst>
          </p:cNvPr>
          <p:cNvSpPr txBox="1"/>
          <p:nvPr/>
        </p:nvSpPr>
        <p:spPr>
          <a:xfrm>
            <a:off x="1128252" y="341716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67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pic>
        <p:nvPicPr>
          <p:cNvPr id="26" name="Picture 2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C73B9D0-1317-0301-026E-5603C344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7DEC750-2A64-781F-4AF0-53D3E6090C7F}"/>
              </a:ext>
            </a:extLst>
          </p:cNvPr>
          <p:cNvSpPr/>
          <p:nvPr/>
        </p:nvSpPr>
        <p:spPr>
          <a:xfrm>
            <a:off x="4109181" y="343950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98C74B-4079-F273-B606-92B4DFFC75A8}"/>
              </a:ext>
            </a:extLst>
          </p:cNvPr>
          <p:cNvSpPr txBox="1"/>
          <p:nvPr/>
        </p:nvSpPr>
        <p:spPr>
          <a:xfrm>
            <a:off x="1096926" y="465280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67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57 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74F5BE-B4DB-2831-E998-2FEC7FD89B55}"/>
              </a:ext>
            </a:extLst>
          </p:cNvPr>
          <p:cNvSpPr/>
          <p:nvPr/>
        </p:nvSpPr>
        <p:spPr>
          <a:xfrm>
            <a:off x="4069850" y="465280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9F9F9-28F8-2212-027F-C4588D6B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4B3B8E-894B-D411-98BA-03E191979989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D1F5BE-9AC9-CB57-3282-80096902D7C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0C71B3A-1698-D9DC-BCCC-ED95C5FAF0B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6DC3D3-A95C-A28B-74B6-5CA01F8B48F1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B06C20-48E4-A064-95E9-39DF84CFF18A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727009-0929-8466-B591-0FCAA8CA42D3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E9B593-3CB5-4E37-3C6E-4DCA9474962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3CF72F2C-38FF-4F6A-EDE0-58618313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2AA61-7421-AA41-EDD0-8AA8FDD9B45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1476E-192A-CF8D-FCF3-E61221F9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70A8E77-0097-1F8A-CE18-B9021B7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808A-D810-19A2-F161-87C07E4E6855}"/>
              </a:ext>
            </a:extLst>
          </p:cNvPr>
          <p:cNvSpPr txBox="1"/>
          <p:nvPr/>
        </p:nvSpPr>
        <p:spPr>
          <a:xfrm>
            <a:off x="1415683" y="1623052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83  +  10  =  93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BD0B5-7D86-7425-2AE0-9DDFF4C83E73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E007F9-08D8-7B88-66D2-3913252400B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45EC52-8ADF-1BE4-A02C-CA6ED55CC7A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0E3AC5-6A19-2D40-8EA2-2C0755712A98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E951C-E1EB-B9B0-B2E4-9F31E19D19D4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6F7652-1763-376B-94C0-18D18585D1F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6CE6A-942E-0636-E391-67A08CBB45A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59832" y="1155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D1A50-7AF4-D0AE-0746-C85C60D1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25" name="Picture 2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1283360-B017-8303-11C4-E8A40D73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A9CC77-29AB-1EEC-5135-05EBB61D78BE}"/>
              </a:ext>
            </a:extLst>
          </p:cNvPr>
          <p:cNvSpPr txBox="1"/>
          <p:nvPr/>
        </p:nvSpPr>
        <p:spPr>
          <a:xfrm>
            <a:off x="1525385" y="373258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83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E1170-BAFA-788F-5320-38D8E775D0BC}"/>
              </a:ext>
            </a:extLst>
          </p:cNvPr>
          <p:cNvSpPr/>
          <p:nvPr/>
        </p:nvSpPr>
        <p:spPr>
          <a:xfrm>
            <a:off x="4959932" y="373258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EB7C-C12A-89D3-861E-FDAAB7DA28A9}"/>
              </a:ext>
            </a:extLst>
          </p:cNvPr>
          <p:cNvSpPr txBox="1"/>
          <p:nvPr/>
        </p:nvSpPr>
        <p:spPr>
          <a:xfrm>
            <a:off x="1509251" y="268252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1)  83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93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B04638-F101-FC15-D1E8-591EFDF70937}"/>
              </a:ext>
            </a:extLst>
          </p:cNvPr>
          <p:cNvSpPr/>
          <p:nvPr/>
        </p:nvSpPr>
        <p:spPr>
          <a:xfrm>
            <a:off x="4959932" y="267180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98111-72C6-7B7D-565A-1CE3651DDA8C}"/>
              </a:ext>
            </a:extLst>
          </p:cNvPr>
          <p:cNvSpPr txBox="1"/>
          <p:nvPr/>
        </p:nvSpPr>
        <p:spPr>
          <a:xfrm>
            <a:off x="1525385" y="59167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93 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103A53-2882-3C68-AA7F-D34E1F180903}"/>
              </a:ext>
            </a:extLst>
          </p:cNvPr>
          <p:cNvSpPr/>
          <p:nvPr/>
        </p:nvSpPr>
        <p:spPr>
          <a:xfrm>
            <a:off x="4959932" y="591676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42470C-BF00-A765-2BE1-17251713D428}"/>
              </a:ext>
            </a:extLst>
          </p:cNvPr>
          <p:cNvSpPr txBox="1"/>
          <p:nvPr/>
        </p:nvSpPr>
        <p:spPr>
          <a:xfrm>
            <a:off x="1541518" y="48326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10  +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93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5A7E3F-5A05-5183-4227-0239FE9C2747}"/>
              </a:ext>
            </a:extLst>
          </p:cNvPr>
          <p:cNvSpPr/>
          <p:nvPr/>
        </p:nvSpPr>
        <p:spPr>
          <a:xfrm>
            <a:off x="4959932" y="483267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63AF8-67A7-9EF9-079E-654812D07A56}"/>
              </a:ext>
            </a:extLst>
          </p:cNvPr>
          <p:cNvGrpSpPr/>
          <p:nvPr/>
        </p:nvGrpSpPr>
        <p:grpSpPr>
          <a:xfrm>
            <a:off x="2776657" y="717883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148A45-7BB8-A2B2-8B85-7AACC19FF263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BC5A042-71A3-AE2E-6BDA-16B4A2032969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CFB76C-02E2-A18D-17FE-25815FAD345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5D5451-D12E-4903-A6C6-C6CEA4B479DC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0209BC-6E9E-87F1-85EE-BF572C719E0E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9E5481-D6B7-7C83-1258-8A2D25504038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2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867</TotalTime>
  <Words>204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2026-02-16T15:29:04Z</dcterms:modified>
  <cp:category/>
</cp:coreProperties>
</file>