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331" r:id="rId3"/>
    <p:sldId id="33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589315" y="361638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045" y="2358418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4011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438D806-7655-C5F6-FF1C-FE0A40EA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1148" y="3704892"/>
            <a:ext cx="2378666" cy="251081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517FA44-BAD8-91A4-494D-7D7A5FC25E2C}"/>
              </a:ext>
            </a:extLst>
          </p:cNvPr>
          <p:cNvSpPr/>
          <p:nvPr/>
        </p:nvSpPr>
        <p:spPr>
          <a:xfrm>
            <a:off x="4827639" y="1976284"/>
            <a:ext cx="3673426" cy="1917290"/>
          </a:xfrm>
          <a:prstGeom prst="wedgeRoundRectCallout">
            <a:avLst>
              <a:gd name="adj1" fmla="val 11821"/>
              <a:gd name="adj2" fmla="val 10147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1356852" y="235333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10 + 53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1356852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48 + 10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3446207" y="2353332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3446207" y="3296449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7AEA4-4614-BAC6-EA20-C3DB1C9C7DFD}"/>
              </a:ext>
            </a:extLst>
          </p:cNvPr>
          <p:cNvSpPr/>
          <p:nvPr/>
        </p:nvSpPr>
        <p:spPr>
          <a:xfrm>
            <a:off x="4978960" y="2158315"/>
            <a:ext cx="367342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/>
              <a:t>Top tip</a:t>
            </a:r>
            <a:r>
              <a:rPr lang="en-US" sz="2400" b="1" dirty="0"/>
              <a:t>: </a:t>
            </a:r>
            <a:r>
              <a:rPr lang="en-US" sz="2400" dirty="0"/>
              <a:t>When we </a:t>
            </a:r>
            <a:r>
              <a:rPr lang="en-US" sz="2400" b="1" dirty="0"/>
              <a:t>add 10,</a:t>
            </a:r>
            <a:r>
              <a:rPr lang="en-US" sz="2400" dirty="0"/>
              <a:t> the </a:t>
            </a:r>
            <a:r>
              <a:rPr lang="en-US" sz="2400" b="1" dirty="0"/>
              <a:t>ones digit stays the same</a:t>
            </a:r>
            <a:r>
              <a:rPr lang="en-US" sz="2400" dirty="0"/>
              <a:t> and the </a:t>
            </a:r>
            <a:r>
              <a:rPr lang="en-US" sz="2400" b="1" dirty="0"/>
              <a:t>tens digit increases by one.</a:t>
            </a:r>
            <a:endParaRPr lang="en-US" sz="24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1199536" y="430325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 + 63  = 73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858FB-9D1A-0E6E-0262-397B95592A5A}"/>
              </a:ext>
            </a:extLst>
          </p:cNvPr>
          <p:cNvSpPr/>
          <p:nvPr/>
        </p:nvSpPr>
        <p:spPr>
          <a:xfrm>
            <a:off x="993058" y="4303253"/>
            <a:ext cx="77183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4710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88F88-350B-F93B-F8F9-3A9638F22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101B33E-9BCA-0B08-8B9F-9D8EB7170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6158" y="3893574"/>
            <a:ext cx="3178768" cy="245318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5A8F0C-3461-3114-E42D-CE5D5D0FEC3C}"/>
              </a:ext>
            </a:extLst>
          </p:cNvPr>
          <p:cNvSpPr/>
          <p:nvPr/>
        </p:nvSpPr>
        <p:spPr>
          <a:xfrm>
            <a:off x="4827638" y="1976284"/>
            <a:ext cx="3824747" cy="1917290"/>
          </a:xfrm>
          <a:prstGeom prst="wedgeRoundRectCallout">
            <a:avLst>
              <a:gd name="adj1" fmla="val 6468"/>
              <a:gd name="adj2" fmla="val 9326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2811F5A-9344-11AB-9595-46846F5AD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C95FD-F3BF-821F-DACD-11E12123F0E1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8CB6C-7F27-5F0D-5F5D-127761F1A2E8}"/>
              </a:ext>
            </a:extLst>
          </p:cNvPr>
          <p:cNvSpPr txBox="1"/>
          <p:nvPr/>
        </p:nvSpPr>
        <p:spPr>
          <a:xfrm>
            <a:off x="-1356852" y="235333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90 - 10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A839229-D7B7-7885-8D58-CA1F5FCCD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8DEC2A-6870-CDCF-478C-B0EFE9896AB3}"/>
              </a:ext>
            </a:extLst>
          </p:cNvPr>
          <p:cNvSpPr txBox="1"/>
          <p:nvPr/>
        </p:nvSpPr>
        <p:spPr>
          <a:xfrm>
            <a:off x="-1356852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67 - 10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19C8B-3D25-D2ED-7451-7594ABE82EF7}"/>
              </a:ext>
            </a:extLst>
          </p:cNvPr>
          <p:cNvSpPr/>
          <p:nvPr/>
        </p:nvSpPr>
        <p:spPr>
          <a:xfrm>
            <a:off x="3290612" y="2307023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6D6F7-FAC2-D101-98E0-11F2E2587DD5}"/>
              </a:ext>
            </a:extLst>
          </p:cNvPr>
          <p:cNvSpPr/>
          <p:nvPr/>
        </p:nvSpPr>
        <p:spPr>
          <a:xfrm>
            <a:off x="3290612" y="3286538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5C403C-97E1-9533-A297-459361B322E9}"/>
              </a:ext>
            </a:extLst>
          </p:cNvPr>
          <p:cNvSpPr/>
          <p:nvPr/>
        </p:nvSpPr>
        <p:spPr>
          <a:xfrm>
            <a:off x="4978960" y="2158315"/>
            <a:ext cx="367342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/>
              <a:t>Top tip</a:t>
            </a:r>
            <a:r>
              <a:rPr lang="en-US" sz="2400" b="1" dirty="0"/>
              <a:t>: </a:t>
            </a:r>
            <a:r>
              <a:rPr lang="en-US" sz="2400" dirty="0"/>
              <a:t>When we </a:t>
            </a:r>
            <a:r>
              <a:rPr lang="en-US" sz="2400" b="1" dirty="0"/>
              <a:t>subtract 10</a:t>
            </a:r>
            <a:r>
              <a:rPr lang="en-US" sz="2400" dirty="0"/>
              <a:t>, the </a:t>
            </a:r>
            <a:r>
              <a:rPr lang="en-US" sz="2400" b="1" dirty="0"/>
              <a:t>ones digit stays the same </a:t>
            </a:r>
            <a:r>
              <a:rPr lang="en-US" sz="2400" dirty="0"/>
              <a:t>and the </a:t>
            </a:r>
            <a:r>
              <a:rPr lang="en-US" sz="2400" b="1" dirty="0"/>
              <a:t>tens digit decreases by one.</a:t>
            </a:r>
            <a:endParaRPr lang="en-US" sz="24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CAA4D-9522-0F98-E1DA-07B4761AFF89}"/>
              </a:ext>
            </a:extLst>
          </p:cNvPr>
          <p:cNvSpPr txBox="1"/>
          <p:nvPr/>
        </p:nvSpPr>
        <p:spPr>
          <a:xfrm>
            <a:off x="-1245749" y="434331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53 -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  <a:r>
              <a:rPr lang="en-GB" sz="4000" dirty="0">
                <a:latin typeface="Arial Rounded MT Bold" panose="020F0704030504030204" pitchFamily="34" charset="0"/>
              </a:rPr>
              <a:t>  = 43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C77CB2-E264-419A-CCD4-5C19A60BA8A4}"/>
              </a:ext>
            </a:extLst>
          </p:cNvPr>
          <p:cNvSpPr/>
          <p:nvPr/>
        </p:nvSpPr>
        <p:spPr>
          <a:xfrm>
            <a:off x="2159655" y="4339088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745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585</TotalTime>
  <Words>110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2026-02-16T15:29:23Z</dcterms:modified>
  <cp:category/>
</cp:coreProperties>
</file>