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73" r:id="rId8"/>
    <p:sldId id="274" r:id="rId9"/>
    <p:sldId id="275" r:id="rId10"/>
    <p:sldId id="276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4190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7953" y="2410042"/>
            <a:ext cx="4300210" cy="391992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16C9E-D742-3CCA-E4E7-ECF677987E50}"/>
              </a:ext>
            </a:extLst>
          </p:cNvPr>
          <p:cNvSpPr/>
          <p:nvPr/>
        </p:nvSpPr>
        <p:spPr>
          <a:xfrm>
            <a:off x="1953809" y="1016647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Doubling Numbers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D6401-2D06-FA4F-0F09-74E95B19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9DE1C6C-DB1E-63FA-76B4-D45A6737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E5495B-8FFC-2B5C-B226-BD23E8077F50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+ 9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4F1C7-D9EB-E328-9804-E8719169D06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3D4CCF43-B1A2-8C6D-5890-19543585F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11D4-05B9-552B-B211-8CE923F8B4D7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4FE2C0-4A33-8ED9-3E12-C40F785A9FE5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1B754C-89E9-96DA-50E4-5AE8834561B3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25FA51-442F-B23A-DC2F-F763837236B7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1C509D-9027-7EB7-1E36-EE0E71FA2243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F2A4CE-08BE-4A70-AC3B-1E166ED35ABE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1D602-EBDC-B02D-3DAA-81D980BA10D9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8D45136-7309-F13C-051E-32EC880EBBF8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D35A35-760D-4311-D5D7-BE559DD98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32972-2A97-6208-8FAD-6CA54B301AD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DD9F454-DC31-D85D-7B6F-BF04E6686D7D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022A73F-C241-3C74-8718-902F38B61A57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03F6EB5-886E-120E-61FB-5BBC17B28A7C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CCC07CA-A469-B38A-E9DA-9B0FA50021E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2DC5027-ABF1-0CA3-784A-2B1C7CFAF918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264D022-6C8F-C81B-541D-4C2EA8B9C01A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122EA42-386C-4B0E-AF65-F65D53C9B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48A083-5143-CA80-973E-BD7F441E82F8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B7821-C4CA-7681-D8EC-0E77E2840CAC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63C2-7481-2F1F-625A-384DE6C49B3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A521FF-6ACA-D45E-8055-1C768BDC545F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63B5F4-30F9-3758-0C42-F07109078422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9CBA96-4773-9F03-C8F0-B082B072B949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682A54-1F4D-13F8-CFFD-E5FDFB49A408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5E4C7-C211-C881-D629-A48A75C59863}"/>
              </a:ext>
            </a:extLst>
          </p:cNvPr>
          <p:cNvSpPr/>
          <p:nvPr/>
        </p:nvSpPr>
        <p:spPr>
          <a:xfrm>
            <a:off x="7128045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676A49-63CA-1C09-8DC2-A1664B391E83}"/>
              </a:ext>
            </a:extLst>
          </p:cNvPr>
          <p:cNvSpPr/>
          <p:nvPr/>
        </p:nvSpPr>
        <p:spPr>
          <a:xfrm>
            <a:off x="7126089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4723 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91742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87241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97186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02629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08072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13515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1731524" y="248965"/>
            <a:ext cx="56809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1999043"/>
            <a:ext cx="877529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If you double 0, </a:t>
            </a:r>
          </a:p>
          <a:p>
            <a:pPr algn="ctr"/>
            <a:r>
              <a:rPr lang="en-US" sz="6600" b="1" dirty="0"/>
              <a:t>the answer is 0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965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+2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FB70779-C86D-23E7-37EE-D40C439FFB66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B743B00-7B57-D07C-5F89-34DA9B49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3544C76-6F3F-A5CE-3010-282878CB5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96127"/>
              </p:ext>
            </p:extLst>
          </p:nvPr>
        </p:nvGraphicFramePr>
        <p:xfrm>
          <a:off x="1083230" y="2686866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5E2022C-5C12-13F5-D70B-FEAA040FFB0B}"/>
              </a:ext>
            </a:extLst>
          </p:cNvPr>
          <p:cNvSpPr txBox="1"/>
          <p:nvPr/>
        </p:nvSpPr>
        <p:spPr>
          <a:xfrm>
            <a:off x="1132383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796F54-45A2-4442-DB3E-085B7BAF7589}"/>
              </a:ext>
            </a:extLst>
          </p:cNvPr>
          <p:cNvSpPr txBox="1"/>
          <p:nvPr/>
        </p:nvSpPr>
        <p:spPr>
          <a:xfrm>
            <a:off x="4101019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BF3E22-2838-8786-B85B-0E88647C491B}"/>
              </a:ext>
            </a:extLst>
          </p:cNvPr>
          <p:cNvSpPr txBox="1"/>
          <p:nvPr/>
        </p:nvSpPr>
        <p:spPr>
          <a:xfrm>
            <a:off x="1874542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1D3631-C3F4-A39C-922B-133037684FF5}"/>
              </a:ext>
            </a:extLst>
          </p:cNvPr>
          <p:cNvSpPr txBox="1"/>
          <p:nvPr/>
        </p:nvSpPr>
        <p:spPr>
          <a:xfrm>
            <a:off x="3358860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FF734C-27C2-BF55-1E62-E608C4EF1169}"/>
              </a:ext>
            </a:extLst>
          </p:cNvPr>
          <p:cNvSpPr txBox="1"/>
          <p:nvPr/>
        </p:nvSpPr>
        <p:spPr>
          <a:xfrm>
            <a:off x="2616701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59CD57-FA31-F9B7-FAD1-1367927CFD2B}"/>
              </a:ext>
            </a:extLst>
          </p:cNvPr>
          <p:cNvSpPr txBox="1"/>
          <p:nvPr/>
        </p:nvSpPr>
        <p:spPr>
          <a:xfrm>
            <a:off x="4843178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6DA912-DBF8-A987-209E-7D251E614031}"/>
              </a:ext>
            </a:extLst>
          </p:cNvPr>
          <p:cNvSpPr txBox="1"/>
          <p:nvPr/>
        </p:nvSpPr>
        <p:spPr>
          <a:xfrm>
            <a:off x="6327496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E4C1D2-D289-C0E0-C30E-61C3E1075AAE}"/>
              </a:ext>
            </a:extLst>
          </p:cNvPr>
          <p:cNvSpPr txBox="1"/>
          <p:nvPr/>
        </p:nvSpPr>
        <p:spPr>
          <a:xfrm>
            <a:off x="7069655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9D790C-3F8C-0841-FCAF-625F0A890065}"/>
              </a:ext>
            </a:extLst>
          </p:cNvPr>
          <p:cNvSpPr txBox="1"/>
          <p:nvPr/>
        </p:nvSpPr>
        <p:spPr>
          <a:xfrm>
            <a:off x="7782011" y="2778539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C5D05-0CB4-C5E0-58D3-AD8A4E12D43A}"/>
              </a:ext>
            </a:extLst>
          </p:cNvPr>
          <p:cNvSpPr txBox="1"/>
          <p:nvPr/>
        </p:nvSpPr>
        <p:spPr>
          <a:xfrm>
            <a:off x="5565916" y="2759252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BABB6F-F5FA-3861-8A7E-EE828C0C7A53}"/>
              </a:ext>
            </a:extLst>
          </p:cNvPr>
          <p:cNvSpPr txBox="1"/>
          <p:nvPr/>
        </p:nvSpPr>
        <p:spPr>
          <a:xfrm>
            <a:off x="5565915" y="2751254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B4CC-DA9E-5B3A-38DA-FA02CD72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C319E9C-75EA-F267-D919-A008401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5322012-4F5D-CE38-29A4-FC48A1FD3826}"/>
              </a:ext>
            </a:extLst>
          </p:cNvPr>
          <p:cNvSpPr/>
          <p:nvPr/>
        </p:nvSpPr>
        <p:spPr>
          <a:xfrm>
            <a:off x="973396" y="4050132"/>
            <a:ext cx="7393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958B15B-D1E3-10B3-5876-27BCD719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A79D07-0961-95E1-80FC-A4A1E4B3D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70073"/>
              </p:ext>
            </p:extLst>
          </p:nvPr>
        </p:nvGraphicFramePr>
        <p:xfrm>
          <a:off x="1083230" y="2686866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EE06599-A0AA-F7D4-B94F-8E068B505A3B}"/>
              </a:ext>
            </a:extLst>
          </p:cNvPr>
          <p:cNvSpPr txBox="1"/>
          <p:nvPr/>
        </p:nvSpPr>
        <p:spPr>
          <a:xfrm>
            <a:off x="1132383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B68D3-60A5-9FE2-872D-AE5BED0FA0CD}"/>
              </a:ext>
            </a:extLst>
          </p:cNvPr>
          <p:cNvSpPr txBox="1"/>
          <p:nvPr/>
        </p:nvSpPr>
        <p:spPr>
          <a:xfrm>
            <a:off x="4101019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16165-E92C-636F-8ED7-DE9B324C01ED}"/>
              </a:ext>
            </a:extLst>
          </p:cNvPr>
          <p:cNvSpPr txBox="1"/>
          <p:nvPr/>
        </p:nvSpPr>
        <p:spPr>
          <a:xfrm>
            <a:off x="1874542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78D373-15EE-ADAA-F63A-BE520382290F}"/>
              </a:ext>
            </a:extLst>
          </p:cNvPr>
          <p:cNvSpPr txBox="1"/>
          <p:nvPr/>
        </p:nvSpPr>
        <p:spPr>
          <a:xfrm>
            <a:off x="3358860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AA126D-FB2C-30EA-764B-C9DBC3F1587E}"/>
              </a:ext>
            </a:extLst>
          </p:cNvPr>
          <p:cNvSpPr txBox="1"/>
          <p:nvPr/>
        </p:nvSpPr>
        <p:spPr>
          <a:xfrm>
            <a:off x="2616701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7FD35A-B1FE-03CA-3FC5-1FF5E585BA88}"/>
              </a:ext>
            </a:extLst>
          </p:cNvPr>
          <p:cNvSpPr txBox="1"/>
          <p:nvPr/>
        </p:nvSpPr>
        <p:spPr>
          <a:xfrm>
            <a:off x="4843178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17CFA9-48EA-83EA-4EE4-E17EAF1F718C}"/>
              </a:ext>
            </a:extLst>
          </p:cNvPr>
          <p:cNvSpPr txBox="1"/>
          <p:nvPr/>
        </p:nvSpPr>
        <p:spPr>
          <a:xfrm>
            <a:off x="6327496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4ECB7D-A72F-39FB-E151-1215BD17B47E}"/>
              </a:ext>
            </a:extLst>
          </p:cNvPr>
          <p:cNvSpPr txBox="1"/>
          <p:nvPr/>
        </p:nvSpPr>
        <p:spPr>
          <a:xfrm>
            <a:off x="7069655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0D9761-6CC9-3769-572C-31173B37C8F6}"/>
              </a:ext>
            </a:extLst>
          </p:cNvPr>
          <p:cNvSpPr txBox="1"/>
          <p:nvPr/>
        </p:nvSpPr>
        <p:spPr>
          <a:xfrm>
            <a:off x="7782011" y="2778539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584BB-64FA-FA35-4408-EFADE5A9B3D5}"/>
              </a:ext>
            </a:extLst>
          </p:cNvPr>
          <p:cNvSpPr txBox="1"/>
          <p:nvPr/>
        </p:nvSpPr>
        <p:spPr>
          <a:xfrm>
            <a:off x="5565916" y="2759252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CB762E-CB9C-05BB-D5F8-E8079ED25264}"/>
              </a:ext>
            </a:extLst>
          </p:cNvPr>
          <p:cNvSpPr txBox="1"/>
          <p:nvPr/>
        </p:nvSpPr>
        <p:spPr>
          <a:xfrm>
            <a:off x="3329057" y="2736169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780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2EA155-853B-CF83-0114-16F51B332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85223"/>
              </p:ext>
            </p:extLst>
          </p:nvPr>
        </p:nvGraphicFramePr>
        <p:xfrm>
          <a:off x="1083230" y="2686866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17B2E98-2EB8-2B9A-D7B9-CB6C42F2C564}"/>
              </a:ext>
            </a:extLst>
          </p:cNvPr>
          <p:cNvSpPr txBox="1"/>
          <p:nvPr/>
        </p:nvSpPr>
        <p:spPr>
          <a:xfrm>
            <a:off x="1132383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99759-2A59-DF87-4E65-3A0C1BA30AE1}"/>
              </a:ext>
            </a:extLst>
          </p:cNvPr>
          <p:cNvSpPr txBox="1"/>
          <p:nvPr/>
        </p:nvSpPr>
        <p:spPr>
          <a:xfrm>
            <a:off x="4101019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C3965-BCE7-C7E4-3A7D-F60455C7E8CF}"/>
              </a:ext>
            </a:extLst>
          </p:cNvPr>
          <p:cNvSpPr txBox="1"/>
          <p:nvPr/>
        </p:nvSpPr>
        <p:spPr>
          <a:xfrm>
            <a:off x="1874542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34B1F-711E-64C3-4804-6818163171C1}"/>
              </a:ext>
            </a:extLst>
          </p:cNvPr>
          <p:cNvSpPr txBox="1"/>
          <p:nvPr/>
        </p:nvSpPr>
        <p:spPr>
          <a:xfrm>
            <a:off x="3358860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9DA718-8CE5-1980-04C9-1496F21CBD32}"/>
              </a:ext>
            </a:extLst>
          </p:cNvPr>
          <p:cNvSpPr txBox="1"/>
          <p:nvPr/>
        </p:nvSpPr>
        <p:spPr>
          <a:xfrm>
            <a:off x="2616701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1625E5-52B9-1009-AF85-A7B504626667}"/>
              </a:ext>
            </a:extLst>
          </p:cNvPr>
          <p:cNvSpPr txBox="1"/>
          <p:nvPr/>
        </p:nvSpPr>
        <p:spPr>
          <a:xfrm>
            <a:off x="4843178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EFB9CF-C32C-3113-1477-05143023C2A0}"/>
              </a:ext>
            </a:extLst>
          </p:cNvPr>
          <p:cNvSpPr txBox="1"/>
          <p:nvPr/>
        </p:nvSpPr>
        <p:spPr>
          <a:xfrm>
            <a:off x="6327496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F8C89-8C27-245E-D360-9EDAA21A5E4B}"/>
              </a:ext>
            </a:extLst>
          </p:cNvPr>
          <p:cNvSpPr txBox="1"/>
          <p:nvPr/>
        </p:nvSpPr>
        <p:spPr>
          <a:xfrm>
            <a:off x="7069655" y="2778539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D211CC-1442-7A0C-79BD-352AE95CFAFD}"/>
              </a:ext>
            </a:extLst>
          </p:cNvPr>
          <p:cNvSpPr txBox="1"/>
          <p:nvPr/>
        </p:nvSpPr>
        <p:spPr>
          <a:xfrm>
            <a:off x="7782011" y="2778539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78F02-8556-DD66-1038-07A34FDD76F2}"/>
              </a:ext>
            </a:extLst>
          </p:cNvPr>
          <p:cNvSpPr txBox="1"/>
          <p:nvPr/>
        </p:nvSpPr>
        <p:spPr>
          <a:xfrm>
            <a:off x="5565916" y="2759252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061C9B-6801-257C-68CC-60AE9702ABDB}"/>
              </a:ext>
            </a:extLst>
          </p:cNvPr>
          <p:cNvSpPr txBox="1"/>
          <p:nvPr/>
        </p:nvSpPr>
        <p:spPr>
          <a:xfrm>
            <a:off x="6299558" y="2757915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12CE66-7719-186B-2AB5-867EB78011FF}"/>
              </a:ext>
            </a:extLst>
          </p:cNvPr>
          <p:cNvSpPr txBox="1"/>
          <p:nvPr/>
        </p:nvSpPr>
        <p:spPr>
          <a:xfrm>
            <a:off x="7045533" y="2755456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3578A7-99BF-6DBE-9F18-583E1AAFDD04}"/>
              </a:ext>
            </a:extLst>
          </p:cNvPr>
          <p:cNvSpPr/>
          <p:nvPr/>
        </p:nvSpPr>
        <p:spPr>
          <a:xfrm>
            <a:off x="2255245" y="44311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+ 5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EC6970-A3A4-7F7E-4810-286899F7CE8A}"/>
              </a:ext>
            </a:extLst>
          </p:cNvPr>
          <p:cNvSpPr/>
          <p:nvPr/>
        </p:nvSpPr>
        <p:spPr>
          <a:xfrm>
            <a:off x="5550592" y="42456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166F32EC-ABC9-17E6-100B-AC4D6C00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E6A12-9FD8-25E5-69A5-B917A1F7F3FB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4F96458-C321-C7FB-F7A2-2B8C861E24DC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8F98FD-01C2-83E0-9681-65E9F40D8E5C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942C630-E5B2-FD36-A843-78015184E9F9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023840F-8B1D-E7C9-7522-BD6804CE2F33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E7E7F2-5EFE-A8F4-E7F8-195572CBEE8B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FF5F37-5D52-D5A6-41A4-D1DB37BAD43B}"/>
              </a:ext>
            </a:extLst>
          </p:cNvPr>
          <p:cNvGrpSpPr/>
          <p:nvPr/>
        </p:nvGrpSpPr>
        <p:grpSpPr>
          <a:xfrm>
            <a:off x="6190088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31FEFED-630E-57E8-B3B1-399FA09FCC7E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97F0F10-4725-FD05-6AF7-95851D0ECC97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8516D01-856A-5D1C-25A0-49DAA50E3CA9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7C82E7A-D6E3-B6ED-E95E-7B106CB161D7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B75FFB9-042E-619C-7DBB-E83B8B73D6D4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30A9DFE-B6EB-F27A-2822-F5F74B421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CC9FB6-25BC-6253-1F99-3338350883AF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DEFFB32-0315-F5F7-1362-EC9B1ACED300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51237A5-F3D9-0DC7-D008-63FB164CA0AA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64C98AB-7151-1958-25A0-8F4DFCEEA5C1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FA12EAA-655A-AAF2-BA98-DC23DBDA3F8C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C26DB72-1356-C405-9AB9-A5567F61FA9C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BEAC59-49FB-1A14-1A37-471514640D64}"/>
              </a:ext>
            </a:extLst>
          </p:cNvPr>
          <p:cNvGrpSpPr/>
          <p:nvPr/>
        </p:nvGrpSpPr>
        <p:grpSpPr>
          <a:xfrm>
            <a:off x="6181950" y="41583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BB90F28-D687-6FEC-9BEB-D276C6634740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474965B-4901-E69D-286F-FE4BE3235636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3540EE7-57AE-300A-8CD1-E28715D8CB83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17C71C0-AD6F-C5C5-C382-3258DC63FB56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73A4266-AE8D-DA9D-6E94-111C7DDC307F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E01B14F-B340-00E3-320D-9BDF66565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36751-C6C0-0160-A26B-BF36CAD1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FAD206-FBD4-2A32-B2FB-FF4C3B9A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33F593-8CDB-1F39-294F-095D3AC843A2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+ 7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C33B-2F30-3A20-9176-6E162477664C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5D1B0FB2-6425-AA2A-B790-536625D8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0904-BFA1-B6A9-D5C2-97B7DA9477BC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FEED3B-9A82-13A0-2980-A7A6B4B1852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07CEC9-6BCE-689A-C348-6577251036BA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1423E3-DDA2-27C8-05CA-FBC2775A5C6A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482B95-27CC-DCDD-084D-8F478EA58721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01A733-7845-3275-CAFD-A7AD2A74ACE0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9F25D-5CF8-4522-3B04-1A843A24B44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CB3E15-A312-25B8-A27E-4F650B874BCD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1EACDC-B896-5503-EB00-21719D4868B9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894043-4968-AB00-1A47-D662BFD0849B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11F73BD-E343-30A2-CB94-5C1C4AF4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350A9-6C73-A000-81D5-FEFDAEB9AB55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D03EA6B-1D60-7D40-BA4E-2751A877F42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C56A934-80A3-BF2A-97BB-5506037B0242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71F64-4066-A754-BF35-8035BCA52BCF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4E56922-C9BD-BC41-9A5C-E83F2F94AF3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86DF02B-906C-DECE-19D7-FEDA6CCF6222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C4A4B4-2984-03C2-A04E-AD0FA48C0699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2F6A6AE-FA31-D73F-6F0F-1E43298EADA2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D6A07E-9FC1-3998-14C7-1FD8F84002EE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60C247A-DB5C-76C6-5C23-D03AF622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DFAF18-34F3-28FD-169E-B875E68E80DF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F6C8B-2E61-4CD7-98DC-F4A80DA06B6D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+ 4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39820-2BD1-A36D-D2DB-2DE5F01896E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751AAC-49A2-D0B4-368E-85D7D4764E68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1483D-F844-53A4-43E5-25784411809A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12D68-B398-1605-68A7-61802537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8DFE7DD-B323-D669-6DFF-8B13DCF5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B16421-B6F7-057B-26D6-BA366FAC636A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+ 8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DFBEF-1F47-7CFF-5B44-01C2EED66662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6EFD30FF-E283-D984-1AF4-27D16D65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831125-F4CE-4D8E-AC0F-E0A9617838CF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F7053F7-48E5-CC10-1F69-4073B1C02BC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F8D89F-0700-C722-B6B6-0B82AD6B0ACC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0E6C0A2-B061-3C77-D746-6C8791DB1904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D76E00-F7C8-DBE9-E694-455897DD70B6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E949D16-755E-D06B-7F4B-854965908D96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AC2F66-E7C3-AE71-221E-C6D84A700E6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DD554C-280A-0DD6-1C59-3B8A120BE5CD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E75A15-6FD3-30C4-BEFF-191A63413B01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3DDFA53-95FA-C4EB-9873-62DB6D7D0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D9B0B-3C32-39AE-EB10-60ECD3F051A0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9859710F-8E26-5516-F41F-4AB9A4BCF15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B91BBE-CF55-57F0-B76A-CEEB0EB305F3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10D863-3F3C-AA71-0EAB-389F5ADF36E5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0D8505-5891-6ABF-F9F6-B7173F763113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A8DA1F5-AA6D-8839-CBFD-6E3A198C6090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797161-1D97-DA50-808A-BA54C9820F2F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D55DAC-B10B-A87F-5D33-04A346885ECC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DFCB122-84B9-66AD-3CC3-2A4EF42D1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D47AEA-2B76-BF32-A53C-588235712ABD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03FEB-CD82-D95E-D7A6-8F3B00698C78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C14EFC-901F-81F0-3245-7414F19A3A40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97D3EB-CBD9-A1A6-A2B2-3344F54CFCF6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D9869B-6114-F4A5-D84D-B30F1FBB4B3F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06E52B-250B-129F-1FE9-FC9533F07C67}"/>
              </a:ext>
            </a:extLst>
          </p:cNvPr>
          <p:cNvSpPr/>
          <p:nvPr/>
        </p:nvSpPr>
        <p:spPr>
          <a:xfrm>
            <a:off x="6813157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9CE0C2-C878-777C-3262-E535E3E26DC1}"/>
              </a:ext>
            </a:extLst>
          </p:cNvPr>
          <p:cNvSpPr/>
          <p:nvPr/>
        </p:nvSpPr>
        <p:spPr>
          <a:xfrm>
            <a:off x="6811375" y="4158341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34722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34722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568</TotalTime>
  <Words>203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2026-01-15T14:32:58Z</dcterms:modified>
  <cp:category/>
</cp:coreProperties>
</file>