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7" r:id="rId3"/>
    <p:sldId id="259" r:id="rId4"/>
    <p:sldId id="260" r:id="rId5"/>
    <p:sldId id="258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36" autoAdjust="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2285151" y="350130"/>
            <a:ext cx="557659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1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Subtract zero from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any number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008ECB0-D5D0-10A8-DF29-750B48B7F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6828" y="2997255"/>
            <a:ext cx="3481620" cy="317372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88930" y="6373247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2" name="Picture 41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B125BB0E-0D31-7021-99F1-B955942AB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09" y="1868582"/>
            <a:ext cx="2123768" cy="2123768"/>
          </a:xfrm>
          <a:prstGeom prst="rect">
            <a:avLst/>
          </a:prstGeom>
        </p:spPr>
      </p:pic>
      <p:pic>
        <p:nvPicPr>
          <p:cNvPr id="43" name="Picture 42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5FAB610D-E1AE-99B6-CA76-B5F31BBDD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099" y="1868582"/>
            <a:ext cx="2123768" cy="2123768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7A8DBBB-374E-3007-160A-4D964175A57F}"/>
              </a:ext>
            </a:extLst>
          </p:cNvPr>
          <p:cNvSpPr/>
          <p:nvPr/>
        </p:nvSpPr>
        <p:spPr>
          <a:xfrm>
            <a:off x="1143003" y="4170541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7" name="Picture 46" descr="A chocolate chip cookie with black background&#10;&#10;AI-generated content may be incorrect.">
            <a:extLst>
              <a:ext uri="{FF2B5EF4-FFF2-40B4-BE49-F238E27FC236}">
                <a16:creationId xmlns:a16="http://schemas.microsoft.com/office/drawing/2014/main" id="{D583F298-EB77-6882-5B7A-B3BA3918F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129" y="2409359"/>
            <a:ext cx="894732" cy="894732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A1F58EC8-5E75-5DEC-9B69-D729E5A3661C}"/>
              </a:ext>
            </a:extLst>
          </p:cNvPr>
          <p:cNvSpPr/>
          <p:nvPr/>
        </p:nvSpPr>
        <p:spPr>
          <a:xfrm>
            <a:off x="5088187" y="2468801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4F5EF15-241A-44EE-10E6-4EBD3C95B522}"/>
              </a:ext>
            </a:extLst>
          </p:cNvPr>
          <p:cNvSpPr/>
          <p:nvPr/>
        </p:nvSpPr>
        <p:spPr>
          <a:xfrm>
            <a:off x="2625210" y="2468801"/>
            <a:ext cx="11503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1" name="Picture 50" descr="A chocolate chip cookie with black background&#10;&#10;AI-generated content may be incorrect.">
            <a:extLst>
              <a:ext uri="{FF2B5EF4-FFF2-40B4-BE49-F238E27FC236}">
                <a16:creationId xmlns:a16="http://schemas.microsoft.com/office/drawing/2014/main" id="{137D437A-EB20-6DC7-7AEF-086B3A440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3" y="2409359"/>
            <a:ext cx="894732" cy="89473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B473FF-B481-C9D8-BB1E-3C6A55D378E1}"/>
              </a:ext>
            </a:extLst>
          </p:cNvPr>
          <p:cNvGrpSpPr/>
          <p:nvPr/>
        </p:nvGrpSpPr>
        <p:grpSpPr>
          <a:xfrm>
            <a:off x="2374495" y="4140565"/>
            <a:ext cx="3190559" cy="971030"/>
            <a:chOff x="2374495" y="4140565"/>
            <a:chExt cx="3190559" cy="97103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6871B91-8E19-372A-2CF2-6996C7A0E410}"/>
                </a:ext>
              </a:extLst>
            </p:cNvPr>
            <p:cNvSpPr/>
            <p:nvPr/>
          </p:nvSpPr>
          <p:spPr>
            <a:xfrm>
              <a:off x="3814912" y="4188265"/>
              <a:ext cx="175014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0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B24AD4B-595D-3E34-E679-E5AF4191A566}"/>
                </a:ext>
              </a:extLst>
            </p:cNvPr>
            <p:cNvSpPr/>
            <p:nvPr/>
          </p:nvSpPr>
          <p:spPr>
            <a:xfrm>
              <a:off x="2374495" y="4140565"/>
              <a:ext cx="175014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-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53" name="Picture 52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017F7FDD-EF21-65D2-C179-20CB81324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389" y="1868582"/>
            <a:ext cx="2123768" cy="2123768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C99E5FE7-15FD-DC52-E2CD-C31BE3C5A78F}"/>
              </a:ext>
            </a:extLst>
          </p:cNvPr>
          <p:cNvSpPr/>
          <p:nvPr/>
        </p:nvSpPr>
        <p:spPr>
          <a:xfrm>
            <a:off x="5161929" y="4141044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F97C514-912D-9091-ECF5-437F2074985B}"/>
              </a:ext>
            </a:extLst>
          </p:cNvPr>
          <p:cNvSpPr/>
          <p:nvPr/>
        </p:nvSpPr>
        <p:spPr>
          <a:xfrm>
            <a:off x="6405709" y="4164655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6" name="Picture 55" descr="A chocolate chip cookie with black background&#10;&#10;AI-generated content may be incorrect.">
            <a:extLst>
              <a:ext uri="{FF2B5EF4-FFF2-40B4-BE49-F238E27FC236}">
                <a16:creationId xmlns:a16="http://schemas.microsoft.com/office/drawing/2014/main" id="{D4F26ADA-1DF8-84E2-3666-BE9259B11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5025" y="2397069"/>
            <a:ext cx="894732" cy="894732"/>
          </a:xfrm>
          <a:prstGeom prst="rect">
            <a:avLst/>
          </a:prstGeom>
        </p:spPr>
      </p:pic>
      <p:pic>
        <p:nvPicPr>
          <p:cNvPr id="57" name="Picture 56" descr="A chocolate chip cookie with black background&#10;&#10;AI-generated content may be incorrect.">
            <a:extLst>
              <a:ext uri="{FF2B5EF4-FFF2-40B4-BE49-F238E27FC236}">
                <a16:creationId xmlns:a16="http://schemas.microsoft.com/office/drawing/2014/main" id="{58C8A041-E0BF-D812-1C1E-F57546DD6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0899" y="2397069"/>
            <a:ext cx="894732" cy="89473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4" grpId="0"/>
      <p:bldP spid="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706F21-8E60-D66E-F48D-C7A66A1E1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AFC43BA-1578-EA46-C903-E84230A9F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2" name="Picture 41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D9438743-2A02-CC09-C93A-035AC6124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522" y="1834908"/>
            <a:ext cx="2123768" cy="2123768"/>
          </a:xfrm>
          <a:prstGeom prst="rect">
            <a:avLst/>
          </a:prstGeom>
        </p:spPr>
      </p:pic>
      <p:pic>
        <p:nvPicPr>
          <p:cNvPr id="43" name="Picture 42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9CE8383F-CCF7-0EF4-61B4-8F9495A46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099" y="1834908"/>
            <a:ext cx="2123768" cy="212376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FEC49161-65BC-591B-C9E8-53DAA350E3F0}"/>
              </a:ext>
            </a:extLst>
          </p:cNvPr>
          <p:cNvSpPr/>
          <p:nvPr/>
        </p:nvSpPr>
        <p:spPr>
          <a:xfrm>
            <a:off x="5088187" y="24351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673E8F3-D506-9B0B-C513-94A1E796DFFE}"/>
              </a:ext>
            </a:extLst>
          </p:cNvPr>
          <p:cNvSpPr/>
          <p:nvPr/>
        </p:nvSpPr>
        <p:spPr>
          <a:xfrm>
            <a:off x="2625210" y="2435127"/>
            <a:ext cx="11503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A987C3-AE67-8A9E-EA5F-63A7A6DCA058}"/>
              </a:ext>
            </a:extLst>
          </p:cNvPr>
          <p:cNvGrpSpPr/>
          <p:nvPr/>
        </p:nvGrpSpPr>
        <p:grpSpPr>
          <a:xfrm>
            <a:off x="2374495" y="4106891"/>
            <a:ext cx="3190559" cy="971030"/>
            <a:chOff x="2374495" y="4106891"/>
            <a:chExt cx="3190559" cy="97103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CB5E56A-DEAC-B759-F9CF-72FB979D25FF}"/>
                </a:ext>
              </a:extLst>
            </p:cNvPr>
            <p:cNvSpPr/>
            <p:nvPr/>
          </p:nvSpPr>
          <p:spPr>
            <a:xfrm>
              <a:off x="3814912" y="4154591"/>
              <a:ext cx="175014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0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67DC2A1-6448-287F-7F07-B9212039221D}"/>
                </a:ext>
              </a:extLst>
            </p:cNvPr>
            <p:cNvSpPr/>
            <p:nvPr/>
          </p:nvSpPr>
          <p:spPr>
            <a:xfrm>
              <a:off x="2374495" y="4106891"/>
              <a:ext cx="175014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-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53" name="Picture 52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902F20DD-C284-EE70-C440-2D3050E81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389" y="1834908"/>
            <a:ext cx="2123768" cy="2123768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F00DFAC0-17BF-725C-DA32-85246D527FDE}"/>
              </a:ext>
            </a:extLst>
          </p:cNvPr>
          <p:cNvSpPr/>
          <p:nvPr/>
        </p:nvSpPr>
        <p:spPr>
          <a:xfrm>
            <a:off x="5161929" y="410737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65E0FBF-A156-A643-E192-76FBE14AA2A4}"/>
              </a:ext>
            </a:extLst>
          </p:cNvPr>
          <p:cNvSpPr/>
          <p:nvPr/>
        </p:nvSpPr>
        <p:spPr>
          <a:xfrm>
            <a:off x="6405709" y="413686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96B38F-3BCD-0EDC-404F-860D3653ED33}"/>
              </a:ext>
            </a:extLst>
          </p:cNvPr>
          <p:cNvGrpSpPr/>
          <p:nvPr/>
        </p:nvGrpSpPr>
        <p:grpSpPr>
          <a:xfrm>
            <a:off x="1111040" y="2124844"/>
            <a:ext cx="1750142" cy="3000777"/>
            <a:chOff x="1111040" y="2124844"/>
            <a:chExt cx="1750142" cy="3000777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B89BFCF-1F09-4D8E-D818-49D343E0408E}"/>
                </a:ext>
              </a:extLst>
            </p:cNvPr>
            <p:cNvSpPr/>
            <p:nvPr/>
          </p:nvSpPr>
          <p:spPr>
            <a:xfrm>
              <a:off x="1111040" y="4202291"/>
              <a:ext cx="175014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4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A8A15E2-8549-9503-B746-B8CF86B786F0}"/>
                </a:ext>
              </a:extLst>
            </p:cNvPr>
            <p:cNvGrpSpPr/>
            <p:nvPr/>
          </p:nvGrpSpPr>
          <p:grpSpPr>
            <a:xfrm>
              <a:off x="1241325" y="2124844"/>
              <a:ext cx="1524000" cy="1510037"/>
              <a:chOff x="1241325" y="2124844"/>
              <a:chExt cx="1524000" cy="1510037"/>
            </a:xfrm>
          </p:grpSpPr>
          <p:pic>
            <p:nvPicPr>
              <p:cNvPr id="47" name="Picture 46" descr="A chocolate chip cookie with black background&#10;&#10;AI-generated content may be incorrect.">
                <a:extLst>
                  <a:ext uri="{FF2B5EF4-FFF2-40B4-BE49-F238E27FC236}">
                    <a16:creationId xmlns:a16="http://schemas.microsoft.com/office/drawing/2014/main" id="{FDE106A4-E00A-E4FA-1036-6E694A4D2A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3293997">
                <a:off x="1914831" y="2124844"/>
                <a:ext cx="850494" cy="850494"/>
              </a:xfrm>
              <a:prstGeom prst="rect">
                <a:avLst/>
              </a:prstGeom>
            </p:spPr>
          </p:pic>
          <p:pic>
            <p:nvPicPr>
              <p:cNvPr id="51" name="Picture 50" descr="A chocolate chip cookie with black background&#10;&#10;AI-generated content may be incorrect.">
                <a:extLst>
                  <a:ext uri="{FF2B5EF4-FFF2-40B4-BE49-F238E27FC236}">
                    <a16:creationId xmlns:a16="http://schemas.microsoft.com/office/drawing/2014/main" id="{C165AD49-2538-32CA-14B1-F340DE423F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3293997">
                <a:off x="1251151" y="2148512"/>
                <a:ext cx="850494" cy="850494"/>
              </a:xfrm>
              <a:prstGeom prst="rect">
                <a:avLst/>
              </a:prstGeom>
            </p:spPr>
          </p:pic>
          <p:pic>
            <p:nvPicPr>
              <p:cNvPr id="2" name="Picture 1" descr="A chocolate chip cookie with black background&#10;&#10;AI-generated content may be incorrect.">
                <a:extLst>
                  <a:ext uri="{FF2B5EF4-FFF2-40B4-BE49-F238E27FC236}">
                    <a16:creationId xmlns:a16="http://schemas.microsoft.com/office/drawing/2014/main" id="{CDA4DFB5-1FC9-C70D-2B40-06821F15EA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3293997">
                <a:off x="1905005" y="2760719"/>
                <a:ext cx="850494" cy="850494"/>
              </a:xfrm>
              <a:prstGeom prst="rect">
                <a:avLst/>
              </a:prstGeom>
            </p:spPr>
          </p:pic>
          <p:pic>
            <p:nvPicPr>
              <p:cNvPr id="3" name="Picture 2" descr="A chocolate chip cookie with black background&#10;&#10;AI-generated content may be incorrect.">
                <a:extLst>
                  <a:ext uri="{FF2B5EF4-FFF2-40B4-BE49-F238E27FC236}">
                    <a16:creationId xmlns:a16="http://schemas.microsoft.com/office/drawing/2014/main" id="{1DB9276F-5623-E42C-81A3-37BC1846B6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3293997">
                <a:off x="1241325" y="2784387"/>
                <a:ext cx="850494" cy="850494"/>
              </a:xfrm>
              <a:prstGeom prst="rect">
                <a:avLst/>
              </a:prstGeom>
            </p:spPr>
          </p:pic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CC2E260-6A30-0D2F-C67E-955EE8ED0653}"/>
              </a:ext>
            </a:extLst>
          </p:cNvPr>
          <p:cNvGrpSpPr/>
          <p:nvPr/>
        </p:nvGrpSpPr>
        <p:grpSpPr>
          <a:xfrm>
            <a:off x="6631851" y="2122466"/>
            <a:ext cx="1524000" cy="1510037"/>
            <a:chOff x="6631851" y="2122466"/>
            <a:chExt cx="1524000" cy="1510037"/>
          </a:xfrm>
        </p:grpSpPr>
        <p:pic>
          <p:nvPicPr>
            <p:cNvPr id="4" name="Picture 3" descr="A chocolate chip cookie with black background&#10;&#10;AI-generated content may be incorrect.">
              <a:extLst>
                <a:ext uri="{FF2B5EF4-FFF2-40B4-BE49-F238E27FC236}">
                  <a16:creationId xmlns:a16="http://schemas.microsoft.com/office/drawing/2014/main" id="{18759C6F-974A-00B2-85D2-263384BC2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5357" y="2122466"/>
              <a:ext cx="850494" cy="850494"/>
            </a:xfrm>
            <a:prstGeom prst="rect">
              <a:avLst/>
            </a:prstGeom>
          </p:spPr>
        </p:pic>
        <p:pic>
          <p:nvPicPr>
            <p:cNvPr id="5" name="Picture 4" descr="A chocolate chip cookie with black background&#10;&#10;AI-generated content may be incorrect.">
              <a:extLst>
                <a:ext uri="{FF2B5EF4-FFF2-40B4-BE49-F238E27FC236}">
                  <a16:creationId xmlns:a16="http://schemas.microsoft.com/office/drawing/2014/main" id="{D74048F0-1F68-4B99-66B6-E4FB968D1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41677" y="2146134"/>
              <a:ext cx="850494" cy="850494"/>
            </a:xfrm>
            <a:prstGeom prst="rect">
              <a:avLst/>
            </a:prstGeom>
          </p:spPr>
        </p:pic>
        <p:pic>
          <p:nvPicPr>
            <p:cNvPr id="6" name="Picture 5" descr="A chocolate chip cookie with black background&#10;&#10;AI-generated content may be incorrect.">
              <a:extLst>
                <a:ext uri="{FF2B5EF4-FFF2-40B4-BE49-F238E27FC236}">
                  <a16:creationId xmlns:a16="http://schemas.microsoft.com/office/drawing/2014/main" id="{DB9FB8C3-DB64-4FDF-346F-530F11BD7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95531" y="2758341"/>
              <a:ext cx="850494" cy="850494"/>
            </a:xfrm>
            <a:prstGeom prst="rect">
              <a:avLst/>
            </a:prstGeom>
          </p:spPr>
        </p:pic>
        <p:pic>
          <p:nvPicPr>
            <p:cNvPr id="7" name="Picture 6" descr="A chocolate chip cookie with black background&#10;&#10;AI-generated content may be incorrect.">
              <a:extLst>
                <a:ext uri="{FF2B5EF4-FFF2-40B4-BE49-F238E27FC236}">
                  <a16:creationId xmlns:a16="http://schemas.microsoft.com/office/drawing/2014/main" id="{A54CD85C-9D57-7F60-4FAE-50B20C23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31851" y="2782009"/>
              <a:ext cx="850494" cy="850494"/>
            </a:xfrm>
            <a:prstGeom prst="rect">
              <a:avLst/>
            </a:prstGeom>
          </p:spPr>
        </p:pic>
      </p:grpSp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D682D6B-CEB6-0A2D-7F7C-2DDC07266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5A1420-FB52-F0B2-8E3D-035D8E3A0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E2A04DFF-9E78-E15C-4FB7-2AA2A7E6A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E0D2079E-6D1B-7575-7816-8E69809AB860}"/>
              </a:ext>
            </a:extLst>
          </p:cNvPr>
          <p:cNvSpPr/>
          <p:nvPr/>
        </p:nvSpPr>
        <p:spPr>
          <a:xfrm>
            <a:off x="1195440" y="470882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86B6B06-F7BF-0CC0-33E3-9A5B76E2C177}"/>
              </a:ext>
            </a:extLst>
          </p:cNvPr>
          <p:cNvSpPr/>
          <p:nvPr/>
        </p:nvSpPr>
        <p:spPr>
          <a:xfrm>
            <a:off x="3899312" y="472654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58544D2-DCA7-3369-7360-F20EDE0108BC}"/>
              </a:ext>
            </a:extLst>
          </p:cNvPr>
          <p:cNvSpPr/>
          <p:nvPr/>
        </p:nvSpPr>
        <p:spPr>
          <a:xfrm>
            <a:off x="5172587" y="300708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3C68330-5A2F-AF45-1918-2B0A8AC0587E}"/>
              </a:ext>
            </a:extLst>
          </p:cNvPr>
          <p:cNvSpPr/>
          <p:nvPr/>
        </p:nvSpPr>
        <p:spPr>
          <a:xfrm>
            <a:off x="2709610" y="3007083"/>
            <a:ext cx="11503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04BB9DC-3C02-6394-DBE7-7084371C868F}"/>
              </a:ext>
            </a:extLst>
          </p:cNvPr>
          <p:cNvSpPr/>
          <p:nvPr/>
        </p:nvSpPr>
        <p:spPr>
          <a:xfrm>
            <a:off x="2458895" y="467884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CAC2B0B-EB0E-6C31-9D1F-DCB4751DDD0A}"/>
              </a:ext>
            </a:extLst>
          </p:cNvPr>
          <p:cNvSpPr/>
          <p:nvPr/>
        </p:nvSpPr>
        <p:spPr>
          <a:xfrm>
            <a:off x="5246329" y="467932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EF279D1-FE20-163F-8214-8C343B722381}"/>
              </a:ext>
            </a:extLst>
          </p:cNvPr>
          <p:cNvSpPr/>
          <p:nvPr/>
        </p:nvSpPr>
        <p:spPr>
          <a:xfrm>
            <a:off x="6490109" y="470882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Picture 2" descr="A bag of candy with colorful balls&#10;&#10;AI-generated content may be incorrect.">
            <a:extLst>
              <a:ext uri="{FF2B5EF4-FFF2-40B4-BE49-F238E27FC236}">
                <a16:creationId xmlns:a16="http://schemas.microsoft.com/office/drawing/2014/main" id="{AF6542D1-C280-3B0D-9691-0F71E885D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074" y="1955756"/>
            <a:ext cx="2348874" cy="2348874"/>
          </a:xfrm>
          <a:prstGeom prst="rect">
            <a:avLst/>
          </a:prstGeom>
        </p:spPr>
      </p:pic>
      <p:pic>
        <p:nvPicPr>
          <p:cNvPr id="5" name="Picture 4" descr="A black bag with a bow&#10;&#10;AI-generated content may be incorrect.">
            <a:extLst>
              <a:ext uri="{FF2B5EF4-FFF2-40B4-BE49-F238E27FC236}">
                <a16:creationId xmlns:a16="http://schemas.microsoft.com/office/drawing/2014/main" id="{8C622130-7AAD-5805-7FBE-0CED650EF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990" y="2004812"/>
            <a:ext cx="2323668" cy="2323668"/>
          </a:xfrm>
          <a:prstGeom prst="rect">
            <a:avLst/>
          </a:prstGeom>
        </p:spPr>
      </p:pic>
      <p:pic>
        <p:nvPicPr>
          <p:cNvPr id="6" name="Picture 5" descr="A bag of candy with colorful balls&#10;&#10;AI-generated content may be incorrect.">
            <a:extLst>
              <a:ext uri="{FF2B5EF4-FFF2-40B4-BE49-F238E27FC236}">
                <a16:creationId xmlns:a16="http://schemas.microsoft.com/office/drawing/2014/main" id="{CF9CBC15-622D-7BF3-3177-6836080A3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700" y="2004812"/>
            <a:ext cx="2348874" cy="2348874"/>
          </a:xfrm>
          <a:prstGeom prst="rect">
            <a:avLst/>
          </a:prstGeom>
        </p:spPr>
      </p:pic>
      <p:pic>
        <p:nvPicPr>
          <p:cNvPr id="7" name="Picture 6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1D706471-FB85-68A5-A968-186BA0F86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7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4C45B5-58E5-7E7F-45EB-46D86B46C4D3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What do you notice?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53ADA2-762A-C3C9-E72A-66843ADDAF14}"/>
              </a:ext>
            </a:extLst>
          </p:cNvPr>
          <p:cNvSpPr/>
          <p:nvPr/>
        </p:nvSpPr>
        <p:spPr>
          <a:xfrm>
            <a:off x="1163903" y="14615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D21F4F-2254-49BB-FF56-D9865DF55526}"/>
              </a:ext>
            </a:extLst>
          </p:cNvPr>
          <p:cNvSpPr/>
          <p:nvPr/>
        </p:nvSpPr>
        <p:spPr>
          <a:xfrm>
            <a:off x="3835812" y="147923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74AE5A-45F8-D0D7-7A32-D7935207C0D9}"/>
              </a:ext>
            </a:extLst>
          </p:cNvPr>
          <p:cNvSpPr/>
          <p:nvPr/>
        </p:nvSpPr>
        <p:spPr>
          <a:xfrm>
            <a:off x="2395395" y="143153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09FBB5-15FD-871D-F06C-6A9764674AAA}"/>
              </a:ext>
            </a:extLst>
          </p:cNvPr>
          <p:cNvSpPr/>
          <p:nvPr/>
        </p:nvSpPr>
        <p:spPr>
          <a:xfrm>
            <a:off x="5182829" y="14320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AD939A-A868-C863-62A5-738D1C6F7470}"/>
              </a:ext>
            </a:extLst>
          </p:cNvPr>
          <p:cNvSpPr/>
          <p:nvPr/>
        </p:nvSpPr>
        <p:spPr>
          <a:xfrm>
            <a:off x="6426609" y="14556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4574A3-625D-A5B0-A318-208AE6575B3D}"/>
              </a:ext>
            </a:extLst>
          </p:cNvPr>
          <p:cNvSpPr/>
          <p:nvPr/>
        </p:nvSpPr>
        <p:spPr>
          <a:xfrm>
            <a:off x="1163903" y="294647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50F340-1BD6-7E96-ACFE-4E52489CC17B}"/>
              </a:ext>
            </a:extLst>
          </p:cNvPr>
          <p:cNvSpPr/>
          <p:nvPr/>
        </p:nvSpPr>
        <p:spPr>
          <a:xfrm>
            <a:off x="3867775" y="289877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A6CA42-8BED-F1F5-8CCD-14DE8F9066D8}"/>
              </a:ext>
            </a:extLst>
          </p:cNvPr>
          <p:cNvSpPr/>
          <p:nvPr/>
        </p:nvSpPr>
        <p:spPr>
          <a:xfrm>
            <a:off x="2427358" y="285107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512390-D6CD-7FAE-8B17-2AA3D9DAB33F}"/>
              </a:ext>
            </a:extLst>
          </p:cNvPr>
          <p:cNvSpPr/>
          <p:nvPr/>
        </p:nvSpPr>
        <p:spPr>
          <a:xfrm>
            <a:off x="5214792" y="2851552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65FF28-5283-8C02-0B08-2B60680D1BDC}"/>
              </a:ext>
            </a:extLst>
          </p:cNvPr>
          <p:cNvSpPr/>
          <p:nvPr/>
        </p:nvSpPr>
        <p:spPr>
          <a:xfrm>
            <a:off x="6458572" y="288104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DCA05E0-6EE9-1756-F49F-97007BFCE7A2}"/>
              </a:ext>
            </a:extLst>
          </p:cNvPr>
          <p:cNvSpPr/>
          <p:nvPr/>
        </p:nvSpPr>
        <p:spPr>
          <a:xfrm>
            <a:off x="119743" y="4203353"/>
            <a:ext cx="8532643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When we subtract  _____ from a number, the number remains the ______.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3E3E1E-29E2-99F7-5521-CB294AB3A0F5}"/>
              </a:ext>
            </a:extLst>
          </p:cNvPr>
          <p:cNvSpPr/>
          <p:nvPr/>
        </p:nvSpPr>
        <p:spPr>
          <a:xfrm>
            <a:off x="4861700" y="4050572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3ECB16-15F2-D4CA-A1A6-636C543E1A55}"/>
              </a:ext>
            </a:extLst>
          </p:cNvPr>
          <p:cNvSpPr/>
          <p:nvPr/>
        </p:nvSpPr>
        <p:spPr>
          <a:xfrm>
            <a:off x="3175819" y="5378763"/>
            <a:ext cx="20389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same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7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98FF-2CE0-7560-CB49-638FB0FBFD75}"/>
              </a:ext>
            </a:extLst>
          </p:cNvPr>
          <p:cNvSpPr/>
          <p:nvPr/>
        </p:nvSpPr>
        <p:spPr>
          <a:xfrm>
            <a:off x="5373329" y="45562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265471" y="155346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5 -  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4757056" y="1456250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265471" y="2523086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4 -  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265471" y="3470141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7 -  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D3DF15-31A7-755C-980F-5AC0833CAF71}"/>
              </a:ext>
            </a:extLst>
          </p:cNvPr>
          <p:cNvSpPr txBox="1"/>
          <p:nvPr/>
        </p:nvSpPr>
        <p:spPr>
          <a:xfrm>
            <a:off x="385214" y="5470855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 30 -  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7232C-8108-6493-66DF-157CDFF21902}"/>
              </a:ext>
            </a:extLst>
          </p:cNvPr>
          <p:cNvSpPr txBox="1"/>
          <p:nvPr/>
        </p:nvSpPr>
        <p:spPr>
          <a:xfrm>
            <a:off x="385214" y="4516433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20 -  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4757056" y="2501643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4757056" y="3503435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55EF92-1604-9D05-5ABF-F2DCD0FC32E8}"/>
              </a:ext>
            </a:extLst>
          </p:cNvPr>
          <p:cNvSpPr/>
          <p:nvPr/>
        </p:nvSpPr>
        <p:spPr>
          <a:xfrm>
            <a:off x="5040083" y="4500091"/>
            <a:ext cx="794659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D16629-EEFB-66FD-953B-9D8102C6F05D}"/>
              </a:ext>
            </a:extLst>
          </p:cNvPr>
          <p:cNvSpPr/>
          <p:nvPr/>
        </p:nvSpPr>
        <p:spPr>
          <a:xfrm>
            <a:off x="5040082" y="5492211"/>
            <a:ext cx="794659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9" grpId="0"/>
      <p:bldP spid="32" grpId="0"/>
      <p:bldP spid="33" grpId="0"/>
      <p:bldP spid="34" grpId="0"/>
      <p:bldP spid="21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Always/Sometimes/Never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616053-6A44-A243-2072-04A2C241A599}"/>
              </a:ext>
            </a:extLst>
          </p:cNvPr>
          <p:cNvSpPr txBox="1"/>
          <p:nvPr/>
        </p:nvSpPr>
        <p:spPr>
          <a:xfrm>
            <a:off x="254402" y="2175496"/>
            <a:ext cx="8775292" cy="21236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When we subtract zero from a number, the number stays the same.</a:t>
            </a:r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136058" y="4529121"/>
            <a:ext cx="4645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00B050"/>
                </a:solidFill>
              </a:rPr>
              <a:t>Always</a:t>
            </a:r>
            <a:endParaRPr lang="en-GB" sz="6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364</TotalTime>
  <Words>159</Words>
  <Application>Microsoft Office PowerPoint</Application>
  <PresentationFormat>On-screen Show (4:3)</PresentationFormat>
  <Paragraphs>54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28</cp:revision>
  <dcterms:created xsi:type="dcterms:W3CDTF">2013-01-27T09:14:16Z</dcterms:created>
  <dcterms:modified xsi:type="dcterms:W3CDTF">2026-01-05T11:03:17Z</dcterms:modified>
  <cp:category/>
</cp:coreProperties>
</file>