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3" r:id="rId2"/>
    <p:sldId id="271" r:id="rId3"/>
    <p:sldId id="272" r:id="rId4"/>
    <p:sldId id="273" r:id="rId5"/>
    <p:sldId id="274" r:id="rId6"/>
    <p:sldId id="276" r:id="rId7"/>
    <p:sldId id="275" r:id="rId8"/>
    <p:sldId id="277" r:id="rId9"/>
    <p:sldId id="278" r:id="rId10"/>
    <p:sldId id="279" r:id="rId11"/>
    <p:sldId id="261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989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85691-910E-4BB6-B0ED-84038BB10FD9}" type="datetimeFigureOut">
              <a:rPr lang="en-GB" smtClean="0"/>
              <a:t>09/01/2026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73699-0BA9-4117-A5E7-D39F83692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04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73699-0BA9-4117-A5E7-D39F836929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45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090058" y="-7310"/>
            <a:ext cx="60306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24437AE-1603-14B7-2A5B-880E0EDD2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9351" y="2359082"/>
            <a:ext cx="3997728" cy="380736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20887" y="62705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6F8DF2-79C3-947A-0E80-BC26A0B896FB}"/>
              </a:ext>
            </a:extLst>
          </p:cNvPr>
          <p:cNvSpPr/>
          <p:nvPr/>
        </p:nvSpPr>
        <p:spPr>
          <a:xfrm>
            <a:off x="1953809" y="916020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Doubling Numbers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F7F37-F548-4C49-CB9C-5FB341E76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61F5450-2A79-B4EE-18B6-9A4C746F0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449CA5-91DC-310B-743D-E98D852929B5}"/>
              </a:ext>
            </a:extLst>
          </p:cNvPr>
          <p:cNvSpPr/>
          <p:nvPr/>
        </p:nvSpPr>
        <p:spPr>
          <a:xfrm>
            <a:off x="4582536" y="104703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F66619-791E-B14E-AE68-8A937EEE7418}"/>
              </a:ext>
            </a:extLst>
          </p:cNvPr>
          <p:cNvSpPr/>
          <p:nvPr/>
        </p:nvSpPr>
        <p:spPr>
          <a:xfrm>
            <a:off x="990729" y="104703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 + 12 =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2" name="Picture 4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CEA7E9C8-5A62-694A-3994-A66384064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" y="175282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0FB3C409-0694-2E8F-1729-01C8ADBE8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97" y="209694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83D01F-EAC1-B5DC-B1AB-4638A9826139}"/>
              </a:ext>
            </a:extLst>
          </p:cNvPr>
          <p:cNvSpPr/>
          <p:nvPr/>
        </p:nvSpPr>
        <p:spPr>
          <a:xfrm>
            <a:off x="4536230" y="104703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+ 4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2C347A-80F9-1063-A642-B4F3A75E0CFE}"/>
              </a:ext>
            </a:extLst>
          </p:cNvPr>
          <p:cNvSpPr/>
          <p:nvPr/>
        </p:nvSpPr>
        <p:spPr>
          <a:xfrm>
            <a:off x="7456711" y="104703"/>
            <a:ext cx="13931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24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C733CA-C11E-D6E8-87B9-5CA02F7EA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9200" y="916007"/>
            <a:ext cx="11582400" cy="57585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1345EC4-9EAC-7DDE-1D15-D147C51A29B4}"/>
              </a:ext>
            </a:extLst>
          </p:cNvPr>
          <p:cNvGrpSpPr/>
          <p:nvPr/>
        </p:nvGrpSpPr>
        <p:grpSpPr>
          <a:xfrm>
            <a:off x="4818488" y="1796146"/>
            <a:ext cx="3091542" cy="838199"/>
            <a:chOff x="4589889" y="2558143"/>
            <a:chExt cx="3091542" cy="83819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99059CA-C52B-2242-D7C4-A563EB858F21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2B2DE38-709B-1E3F-E7FD-64642F767D1D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31E5750-8A74-F59B-865B-09251A5845D9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1DF192E-7DBB-C9A5-B911-E9AE54329375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2FEFC5E-1AE4-1E35-8428-B7A59FD20E2D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B09AE3F-4B02-79E2-06E8-3E0ED8BD9574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86CCF8EA-DE6E-D8E8-6D9E-81EB3A8DE78A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FD31DC5-1C63-A85D-E555-8F947CECE750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6CAF3DFD-6E08-7553-DBDE-497CE3A39078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6ECA74E6-834A-E3CF-34E9-D2E6933A214D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832EEE91-16A6-E862-DD01-302BEF0C391E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B47CDB9-2C92-BA18-CDAC-D184843E3D07}"/>
              </a:ext>
            </a:extLst>
          </p:cNvPr>
          <p:cNvSpPr/>
          <p:nvPr/>
        </p:nvSpPr>
        <p:spPr>
          <a:xfrm>
            <a:off x="4810350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F187912-785A-62DF-C16A-7517D150FA70}"/>
              </a:ext>
            </a:extLst>
          </p:cNvPr>
          <p:cNvSpPr/>
          <p:nvPr/>
        </p:nvSpPr>
        <p:spPr>
          <a:xfrm>
            <a:off x="5439774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A3E8DBF-6079-253A-3C2F-972E6C231C23}"/>
              </a:ext>
            </a:extLst>
          </p:cNvPr>
          <p:cNvSpPr/>
          <p:nvPr/>
        </p:nvSpPr>
        <p:spPr>
          <a:xfrm>
            <a:off x="5754486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C56E500-3751-1215-2ECF-B225B63532BC}"/>
              </a:ext>
            </a:extLst>
          </p:cNvPr>
          <p:cNvSpPr/>
          <p:nvPr/>
        </p:nvSpPr>
        <p:spPr>
          <a:xfrm>
            <a:off x="6069197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A47E89-CC3E-3894-7F7D-6A443A966BF5}"/>
              </a:ext>
            </a:extLst>
          </p:cNvPr>
          <p:cNvGrpSpPr/>
          <p:nvPr/>
        </p:nvGrpSpPr>
        <p:grpSpPr>
          <a:xfrm>
            <a:off x="6356121" y="2771302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CF21E61-511A-4EE7-CC64-F8C2AECB7E16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121DDE4-6B08-A870-C105-EB6DAEDFF6C8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F48300D-EC0B-F9F7-6672-C0C318DB0229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D52D4ED-3B04-CFC7-7151-F8212DB6430D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4CCD3EE-8B77-B047-32E8-DDF2A4D31008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6755DAC-08C0-26A1-2C37-2FAE20816512}"/>
              </a:ext>
            </a:extLst>
          </p:cNvPr>
          <p:cNvSpPr/>
          <p:nvPr/>
        </p:nvSpPr>
        <p:spPr>
          <a:xfrm>
            <a:off x="5439774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EA05626F-D4B7-7824-D545-0FDA4EB58165}"/>
              </a:ext>
            </a:extLst>
          </p:cNvPr>
          <p:cNvSpPr/>
          <p:nvPr/>
        </p:nvSpPr>
        <p:spPr>
          <a:xfrm>
            <a:off x="5754486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33ED8B8-60D1-F973-8761-CFE2C35F5D94}"/>
              </a:ext>
            </a:extLst>
          </p:cNvPr>
          <p:cNvSpPr/>
          <p:nvPr/>
        </p:nvSpPr>
        <p:spPr>
          <a:xfrm>
            <a:off x="6069197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6431B6-9424-56CE-BF9D-C625AA45362E}"/>
              </a:ext>
            </a:extLst>
          </p:cNvPr>
          <p:cNvGrpSpPr/>
          <p:nvPr/>
        </p:nvGrpSpPr>
        <p:grpSpPr>
          <a:xfrm>
            <a:off x="6356121" y="4721614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AC6A1E9A-8979-099D-03A6-67E70FA61A0D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9124EC1-6278-65E1-E38B-4AEB0560016B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94B15F6-2EB3-234B-442E-EC02F5EDDF45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1C584284-0DA7-F118-38FE-93FFEF2AE327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EC26949-EA09-AF46-9A43-11F4939BB7EA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4F5AE5A-D32E-CD68-CCE9-C6E60511A45D}"/>
              </a:ext>
            </a:extLst>
          </p:cNvPr>
          <p:cNvGrpSpPr/>
          <p:nvPr/>
        </p:nvGrpSpPr>
        <p:grpSpPr>
          <a:xfrm>
            <a:off x="4810350" y="3758065"/>
            <a:ext cx="3091542" cy="838199"/>
            <a:chOff x="4589889" y="2558143"/>
            <a:chExt cx="3091542" cy="838199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EA4869F4-1E45-34D7-96B1-79A5185C0603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C4F08DE6-DB58-427F-91D5-ED4E30AFCCCF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218FAC2B-7E02-80EF-75B1-13001DFEB5CF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8742003-A035-0ED0-0598-0DE7515435F4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BA41D4-B7CB-5164-4AEE-47C97985811B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ABF1143-5120-2BFA-8190-D195C8122869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986A6CD3-6AC8-4DCF-1AF5-8824A6D031BE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75BAD51E-97F9-A4A1-5E4E-BA468906EB17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BF1DB2F-AD4C-C80F-3826-698E3FD3BBA7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26FCFEC-A05D-BB2A-ACFC-46398041FF02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67E8F571-3CF0-B9F5-AEE9-7E697BA23086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C5D3ACA-8993-3575-A0EA-31DB027B1032}"/>
              </a:ext>
            </a:extLst>
          </p:cNvPr>
          <p:cNvSpPr/>
          <p:nvPr/>
        </p:nvSpPr>
        <p:spPr>
          <a:xfrm>
            <a:off x="4810350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373217-745E-6A9F-EA13-BBFEEB2944EB}"/>
              </a:ext>
            </a:extLst>
          </p:cNvPr>
          <p:cNvSpPr/>
          <p:nvPr/>
        </p:nvSpPr>
        <p:spPr>
          <a:xfrm>
            <a:off x="5129943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44DE5B-7551-12E0-DFF1-3B1C711A4C3A}"/>
              </a:ext>
            </a:extLst>
          </p:cNvPr>
          <p:cNvSpPr/>
          <p:nvPr/>
        </p:nvSpPr>
        <p:spPr>
          <a:xfrm>
            <a:off x="5104268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88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-0.37691 0.0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37136 0.01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37135 0.0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05 0.01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37136 0.013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6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37135 0.013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39" grpId="0" animBg="1"/>
      <p:bldP spid="39" grpId="1" animBg="1"/>
      <p:bldP spid="93" grpId="0" animBg="1"/>
      <p:bldP spid="93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6 + 6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691742" y="1456250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8 + 8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7 + 7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570270" y="547085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12 + 12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548498" y="451643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11 + 11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697186" y="2501643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702629" y="3503435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06787" y="4500091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312230" y="5492211"/>
            <a:ext cx="80554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414177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When you double a number, the answer gets smaller.</a:t>
            </a:r>
            <a:r>
              <a:rPr lang="en-US" sz="5400" dirty="0"/>
              <a:t> 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+2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95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FB70779-C86D-23E7-37EE-D40C439FFB6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3544C76-6F3F-A5CE-3010-282878CB514F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686866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5E2022C-5C12-13F5-D70B-FEAA040FFB0B}"/>
              </a:ext>
            </a:extLst>
          </p:cNvPr>
          <p:cNvSpPr txBox="1"/>
          <p:nvPr/>
        </p:nvSpPr>
        <p:spPr>
          <a:xfrm>
            <a:off x="1132383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796F54-45A2-4442-DB3E-085B7BAF7589}"/>
              </a:ext>
            </a:extLst>
          </p:cNvPr>
          <p:cNvSpPr txBox="1"/>
          <p:nvPr/>
        </p:nvSpPr>
        <p:spPr>
          <a:xfrm>
            <a:off x="4101019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BF3E22-2838-8786-B85B-0E88647C491B}"/>
              </a:ext>
            </a:extLst>
          </p:cNvPr>
          <p:cNvSpPr txBox="1"/>
          <p:nvPr/>
        </p:nvSpPr>
        <p:spPr>
          <a:xfrm>
            <a:off x="1874542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1D3631-C3F4-A39C-922B-133037684FF5}"/>
              </a:ext>
            </a:extLst>
          </p:cNvPr>
          <p:cNvSpPr txBox="1"/>
          <p:nvPr/>
        </p:nvSpPr>
        <p:spPr>
          <a:xfrm>
            <a:off x="3358860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FF734C-27C2-BF55-1E62-E608C4EF1169}"/>
              </a:ext>
            </a:extLst>
          </p:cNvPr>
          <p:cNvSpPr txBox="1"/>
          <p:nvPr/>
        </p:nvSpPr>
        <p:spPr>
          <a:xfrm>
            <a:off x="2616701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6DA912-DBF8-A987-209E-7D251E614031}"/>
              </a:ext>
            </a:extLst>
          </p:cNvPr>
          <p:cNvSpPr txBox="1"/>
          <p:nvPr/>
        </p:nvSpPr>
        <p:spPr>
          <a:xfrm>
            <a:off x="6327496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E4C1D2-D289-C0E0-C30E-61C3E1075AAE}"/>
              </a:ext>
            </a:extLst>
          </p:cNvPr>
          <p:cNvSpPr txBox="1"/>
          <p:nvPr/>
        </p:nvSpPr>
        <p:spPr>
          <a:xfrm>
            <a:off x="7069655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9D790C-3F8C-0841-FCAF-625F0A890065}"/>
              </a:ext>
            </a:extLst>
          </p:cNvPr>
          <p:cNvSpPr txBox="1"/>
          <p:nvPr/>
        </p:nvSpPr>
        <p:spPr>
          <a:xfrm>
            <a:off x="7782011" y="2778539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C5D05-0CB4-C5E0-58D3-AD8A4E12D43A}"/>
              </a:ext>
            </a:extLst>
          </p:cNvPr>
          <p:cNvSpPr txBox="1"/>
          <p:nvPr/>
        </p:nvSpPr>
        <p:spPr>
          <a:xfrm>
            <a:off x="5565916" y="2759252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AEA5E-1D71-7583-62A0-B8F65391B02C}"/>
              </a:ext>
            </a:extLst>
          </p:cNvPr>
          <p:cNvSpPr txBox="1"/>
          <p:nvPr/>
        </p:nvSpPr>
        <p:spPr>
          <a:xfrm>
            <a:off x="4862599" y="2774855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BABB6F-F5FA-3861-8A7E-EE828C0C7A53}"/>
              </a:ext>
            </a:extLst>
          </p:cNvPr>
          <p:cNvSpPr txBox="1"/>
          <p:nvPr/>
        </p:nvSpPr>
        <p:spPr>
          <a:xfrm>
            <a:off x="4823393" y="2768400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1896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9B4CC-DA9E-5B3A-38DA-FA02CD72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319E9C-75EA-F267-D919-A0084011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5322012-4F5D-CE38-29A4-FC48A1FD382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958B15B-D1E3-10B3-5876-27BCD719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A79D07-0961-95E1-80FC-A4A1E4B3D27C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686866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EE06599-A0AA-F7D4-B94F-8E068B505A3B}"/>
              </a:ext>
            </a:extLst>
          </p:cNvPr>
          <p:cNvSpPr txBox="1"/>
          <p:nvPr/>
        </p:nvSpPr>
        <p:spPr>
          <a:xfrm>
            <a:off x="1132383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2B68D3-60A5-9FE2-872D-AE5BED0FA0CD}"/>
              </a:ext>
            </a:extLst>
          </p:cNvPr>
          <p:cNvSpPr txBox="1"/>
          <p:nvPr/>
        </p:nvSpPr>
        <p:spPr>
          <a:xfrm>
            <a:off x="4101019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16165-E92C-636F-8ED7-DE9B324C01ED}"/>
              </a:ext>
            </a:extLst>
          </p:cNvPr>
          <p:cNvSpPr txBox="1"/>
          <p:nvPr/>
        </p:nvSpPr>
        <p:spPr>
          <a:xfrm>
            <a:off x="1874542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78D373-15EE-ADAA-F63A-BE520382290F}"/>
              </a:ext>
            </a:extLst>
          </p:cNvPr>
          <p:cNvSpPr txBox="1"/>
          <p:nvPr/>
        </p:nvSpPr>
        <p:spPr>
          <a:xfrm>
            <a:off x="3358860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AA126D-FB2C-30EA-764B-C9DBC3F1587E}"/>
              </a:ext>
            </a:extLst>
          </p:cNvPr>
          <p:cNvSpPr txBox="1"/>
          <p:nvPr/>
        </p:nvSpPr>
        <p:spPr>
          <a:xfrm>
            <a:off x="2616701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7FD35A-B1FE-03CA-3FC5-1FF5E585BA88}"/>
              </a:ext>
            </a:extLst>
          </p:cNvPr>
          <p:cNvSpPr txBox="1"/>
          <p:nvPr/>
        </p:nvSpPr>
        <p:spPr>
          <a:xfrm>
            <a:off x="4843178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17CFA9-48EA-83EA-4EE4-E17EAF1F718C}"/>
              </a:ext>
            </a:extLst>
          </p:cNvPr>
          <p:cNvSpPr txBox="1"/>
          <p:nvPr/>
        </p:nvSpPr>
        <p:spPr>
          <a:xfrm>
            <a:off x="6327496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4ECB7D-A72F-39FB-E151-1215BD17B47E}"/>
              </a:ext>
            </a:extLst>
          </p:cNvPr>
          <p:cNvSpPr txBox="1"/>
          <p:nvPr/>
        </p:nvSpPr>
        <p:spPr>
          <a:xfrm>
            <a:off x="7069655" y="2778539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0D9761-6CC9-3769-572C-31173B37C8F6}"/>
              </a:ext>
            </a:extLst>
          </p:cNvPr>
          <p:cNvSpPr txBox="1"/>
          <p:nvPr/>
        </p:nvSpPr>
        <p:spPr>
          <a:xfrm>
            <a:off x="7782011" y="2778539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9584BB-64FA-FA35-4408-EFADE5A9B3D5}"/>
              </a:ext>
            </a:extLst>
          </p:cNvPr>
          <p:cNvSpPr txBox="1"/>
          <p:nvPr/>
        </p:nvSpPr>
        <p:spPr>
          <a:xfrm>
            <a:off x="5565916" y="2759252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CB762E-CB9C-05BB-D5F8-E8079ED25264}"/>
              </a:ext>
            </a:extLst>
          </p:cNvPr>
          <p:cNvSpPr txBox="1"/>
          <p:nvPr/>
        </p:nvSpPr>
        <p:spPr>
          <a:xfrm>
            <a:off x="7047882" y="2767653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54005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2D3DE4-D804-D73E-3AA0-3E1BDDE8D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861F785-9D8F-64E8-A52E-D2E609AFB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B2A4E6-C71D-C2B9-C292-F7027404D9B6}"/>
              </a:ext>
            </a:extLst>
          </p:cNvPr>
          <p:cNvSpPr/>
          <p:nvPr/>
        </p:nvSpPr>
        <p:spPr>
          <a:xfrm>
            <a:off x="990729" y="16555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 + 6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EB423-600D-E7F2-F5E5-FCE675B3B6A5}"/>
              </a:ext>
            </a:extLst>
          </p:cNvPr>
          <p:cNvSpPr/>
          <p:nvPr/>
        </p:nvSpPr>
        <p:spPr>
          <a:xfrm>
            <a:off x="4364300" y="165556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45F2ADA0-6856-D24B-7348-1E669C4A0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5" t="15061" r="7091" b="17906"/>
          <a:stretch>
            <a:fillRect/>
          </a:stretch>
        </p:blipFill>
        <p:spPr>
          <a:xfrm>
            <a:off x="-315686" y="1468653"/>
            <a:ext cx="9666515" cy="45970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2D91BB5-DB7B-DE39-FF6A-4F3E30BDC816}"/>
              </a:ext>
            </a:extLst>
          </p:cNvPr>
          <p:cNvGrpSpPr/>
          <p:nvPr/>
        </p:nvGrpSpPr>
        <p:grpSpPr>
          <a:xfrm>
            <a:off x="4644317" y="2558143"/>
            <a:ext cx="1545771" cy="838199"/>
            <a:chOff x="4644317" y="2558143"/>
            <a:chExt cx="1545771" cy="8381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A6DE51C-9E6B-2D79-F9A1-FABF0349FEE8}"/>
                </a:ext>
              </a:extLst>
            </p:cNvPr>
            <p:cNvSpPr/>
            <p:nvPr/>
          </p:nvSpPr>
          <p:spPr>
            <a:xfrm>
              <a:off x="4644317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40E3AC3-3089-1477-9823-68BD25B3DC2B}"/>
                </a:ext>
              </a:extLst>
            </p:cNvPr>
            <p:cNvSpPr/>
            <p:nvPr/>
          </p:nvSpPr>
          <p:spPr>
            <a:xfrm>
              <a:off x="495902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49F5F4-DEE0-43DE-7298-1E2107837B3D}"/>
                </a:ext>
              </a:extLst>
            </p:cNvPr>
            <p:cNvSpPr/>
            <p:nvPr/>
          </p:nvSpPr>
          <p:spPr>
            <a:xfrm>
              <a:off x="527374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762BE44-D3F1-5D0E-A29B-6DD799390F85}"/>
                </a:ext>
              </a:extLst>
            </p:cNvPr>
            <p:cNvSpPr/>
            <p:nvPr/>
          </p:nvSpPr>
          <p:spPr>
            <a:xfrm>
              <a:off x="558845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5F30C71-1CC9-64F0-D286-EF7AF8F2EB6C}"/>
                </a:ext>
              </a:extLst>
            </p:cNvPr>
            <p:cNvSpPr/>
            <p:nvPr/>
          </p:nvSpPr>
          <p:spPr>
            <a:xfrm>
              <a:off x="5903164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175C7ED-A512-E695-5FCA-F0824571FF7A}"/>
              </a:ext>
            </a:extLst>
          </p:cNvPr>
          <p:cNvSpPr/>
          <p:nvPr/>
        </p:nvSpPr>
        <p:spPr>
          <a:xfrm>
            <a:off x="6190088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F3A645-0745-2674-5425-2286FF79808F}"/>
              </a:ext>
            </a:extLst>
          </p:cNvPr>
          <p:cNvSpPr/>
          <p:nvPr/>
        </p:nvSpPr>
        <p:spPr>
          <a:xfrm>
            <a:off x="6504800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960EA8D-E9B7-8B2E-4B51-1B951242DAE7}"/>
              </a:ext>
            </a:extLst>
          </p:cNvPr>
          <p:cNvSpPr/>
          <p:nvPr/>
        </p:nvSpPr>
        <p:spPr>
          <a:xfrm>
            <a:off x="6819512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DE88E4-55AD-E8B6-32E0-86AE27707FDF}"/>
              </a:ext>
            </a:extLst>
          </p:cNvPr>
          <p:cNvSpPr/>
          <p:nvPr/>
        </p:nvSpPr>
        <p:spPr>
          <a:xfrm>
            <a:off x="7134224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35F6802-D6D9-8425-FEDB-76C24535BB20}"/>
              </a:ext>
            </a:extLst>
          </p:cNvPr>
          <p:cNvSpPr/>
          <p:nvPr/>
        </p:nvSpPr>
        <p:spPr>
          <a:xfrm>
            <a:off x="7448935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2" name="Picture 4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8FDD3FB-0A7A-48FD-24C0-EB3EE6389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" y="175282"/>
            <a:ext cx="1233968" cy="12339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A7A3A0-40EC-9B3E-17BD-5BCDAECE577D}"/>
              </a:ext>
            </a:extLst>
          </p:cNvPr>
          <p:cNvGrpSpPr/>
          <p:nvPr/>
        </p:nvGrpSpPr>
        <p:grpSpPr>
          <a:xfrm>
            <a:off x="4636179" y="4158343"/>
            <a:ext cx="1545771" cy="838199"/>
            <a:chOff x="4636179" y="4158343"/>
            <a:chExt cx="1545771" cy="83819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42D5B23-2761-AD88-3F63-B3E8F623BBE5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56D837C-2D00-B52D-BB21-632234191366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C3BB5B0-488A-03C3-71CA-AB13B4C0DA0A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FBEE751F-61F9-2E6F-0226-EC6B29DD3F8B}"/>
                </a:ext>
              </a:extLst>
            </p:cNvPr>
            <p:cNvSpPr/>
            <p:nvPr/>
          </p:nvSpPr>
          <p:spPr>
            <a:xfrm>
              <a:off x="5580315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438E0DC-5A4B-BB40-9386-A7AC87F71264}"/>
                </a:ext>
              </a:extLst>
            </p:cNvPr>
            <p:cNvSpPr/>
            <p:nvPr/>
          </p:nvSpPr>
          <p:spPr>
            <a:xfrm>
              <a:off x="5895026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7461740-D2A4-D525-7A67-323C1D77F2B7}"/>
              </a:ext>
            </a:extLst>
          </p:cNvPr>
          <p:cNvSpPr/>
          <p:nvPr/>
        </p:nvSpPr>
        <p:spPr>
          <a:xfrm>
            <a:off x="6496662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8F78E-F1D6-CD97-7798-CCCC4DB3F47B}"/>
              </a:ext>
            </a:extLst>
          </p:cNvPr>
          <p:cNvSpPr/>
          <p:nvPr/>
        </p:nvSpPr>
        <p:spPr>
          <a:xfrm>
            <a:off x="6811374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8454D-DCAC-56FF-0960-A87A2EDE05B9}"/>
              </a:ext>
            </a:extLst>
          </p:cNvPr>
          <p:cNvSpPr/>
          <p:nvPr/>
        </p:nvSpPr>
        <p:spPr>
          <a:xfrm>
            <a:off x="7126086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928EAB5-E970-32C4-D14F-AC94719E9567}"/>
              </a:ext>
            </a:extLst>
          </p:cNvPr>
          <p:cNvSpPr/>
          <p:nvPr/>
        </p:nvSpPr>
        <p:spPr>
          <a:xfrm>
            <a:off x="744079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F326DC7-3967-278E-0DE0-2D4ACF3B0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97" y="209694"/>
            <a:ext cx="1202400" cy="120199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B448A9-9C7E-B9DC-9950-1E9F814E40D3}"/>
              </a:ext>
            </a:extLst>
          </p:cNvPr>
          <p:cNvSpPr/>
          <p:nvPr/>
        </p:nvSpPr>
        <p:spPr>
          <a:xfrm>
            <a:off x="620973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57EC7A-F155-9131-0424-C5601CF1F2A9}"/>
              </a:ext>
            </a:extLst>
          </p:cNvPr>
          <p:cNvSpPr/>
          <p:nvPr/>
        </p:nvSpPr>
        <p:spPr>
          <a:xfrm>
            <a:off x="4491714" y="16555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+ 2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A44B11-5094-FDC8-D4BF-D1ADEDC8FE7B}"/>
              </a:ext>
            </a:extLst>
          </p:cNvPr>
          <p:cNvSpPr/>
          <p:nvPr/>
        </p:nvSpPr>
        <p:spPr>
          <a:xfrm>
            <a:off x="7727721" y="165556"/>
            <a:ext cx="13931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34566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34722 0.000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34479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34722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3" grpId="1" animBg="1"/>
      <p:bldP spid="13" grpId="0" animBg="1"/>
      <p:bldP spid="13" grpId="1" animBg="1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12D68-B398-1605-68A7-61802537B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8DFE7DD-B323-D669-6DFF-8B13DCF52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B16421-B6F7-057B-26D6-BA366FAC636A}"/>
              </a:ext>
            </a:extLst>
          </p:cNvPr>
          <p:cNvSpPr/>
          <p:nvPr/>
        </p:nvSpPr>
        <p:spPr>
          <a:xfrm>
            <a:off x="990729" y="16555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 + 8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DFBEF-1F47-7CFF-5B44-01C2EED66662}"/>
              </a:ext>
            </a:extLst>
          </p:cNvPr>
          <p:cNvSpPr/>
          <p:nvPr/>
        </p:nvSpPr>
        <p:spPr>
          <a:xfrm>
            <a:off x="4364300" y="165556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6EFD30FF-E283-D984-1AF4-27D16D65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5" t="15061" r="7091" b="17906"/>
          <a:stretch>
            <a:fillRect/>
          </a:stretch>
        </p:blipFill>
        <p:spPr>
          <a:xfrm>
            <a:off x="-315686" y="1468653"/>
            <a:ext cx="9666515" cy="45970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3831125-F4CE-4D8E-AC0F-E0A9617838CF}"/>
              </a:ext>
            </a:extLst>
          </p:cNvPr>
          <p:cNvGrpSpPr/>
          <p:nvPr/>
        </p:nvGrpSpPr>
        <p:grpSpPr>
          <a:xfrm>
            <a:off x="4644317" y="2558143"/>
            <a:ext cx="1545771" cy="838199"/>
            <a:chOff x="4644317" y="2558143"/>
            <a:chExt cx="1545771" cy="8381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F7053F7-48E5-CC10-1F69-4073B1C02BC1}"/>
                </a:ext>
              </a:extLst>
            </p:cNvPr>
            <p:cNvSpPr/>
            <p:nvPr/>
          </p:nvSpPr>
          <p:spPr>
            <a:xfrm>
              <a:off x="4644317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BF8D89F-0700-C722-B6B6-0B82AD6B0ACC}"/>
                </a:ext>
              </a:extLst>
            </p:cNvPr>
            <p:cNvSpPr/>
            <p:nvPr/>
          </p:nvSpPr>
          <p:spPr>
            <a:xfrm>
              <a:off x="495902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0E6C0A2-B061-3C77-D746-6C8791DB1904}"/>
                </a:ext>
              </a:extLst>
            </p:cNvPr>
            <p:cNvSpPr/>
            <p:nvPr/>
          </p:nvSpPr>
          <p:spPr>
            <a:xfrm>
              <a:off x="527374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D76E00-F7C8-DBE9-E694-455897DD70B6}"/>
                </a:ext>
              </a:extLst>
            </p:cNvPr>
            <p:cNvSpPr/>
            <p:nvPr/>
          </p:nvSpPr>
          <p:spPr>
            <a:xfrm>
              <a:off x="558845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E949D16-755E-D06B-7F4B-854965908D96}"/>
                </a:ext>
              </a:extLst>
            </p:cNvPr>
            <p:cNvSpPr/>
            <p:nvPr/>
          </p:nvSpPr>
          <p:spPr>
            <a:xfrm>
              <a:off x="5903164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AC2F66-E7C3-AE71-221E-C6D84A700E64}"/>
              </a:ext>
            </a:extLst>
          </p:cNvPr>
          <p:cNvSpPr/>
          <p:nvPr/>
        </p:nvSpPr>
        <p:spPr>
          <a:xfrm>
            <a:off x="6190088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BDD554C-280A-0DD6-1C59-3B8A120BE5CD}"/>
              </a:ext>
            </a:extLst>
          </p:cNvPr>
          <p:cNvSpPr/>
          <p:nvPr/>
        </p:nvSpPr>
        <p:spPr>
          <a:xfrm>
            <a:off x="7134224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FE75A15-6FD3-30C4-BEFF-191A63413B01}"/>
              </a:ext>
            </a:extLst>
          </p:cNvPr>
          <p:cNvSpPr/>
          <p:nvPr/>
        </p:nvSpPr>
        <p:spPr>
          <a:xfrm>
            <a:off x="7448935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2" name="Picture 4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3DDFA53-95FA-C4EB-9873-62DB6D7D0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" y="175282"/>
            <a:ext cx="1233968" cy="12339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D5D9B0B-3C32-39AE-EB10-60ECD3F051A0}"/>
              </a:ext>
            </a:extLst>
          </p:cNvPr>
          <p:cNvGrpSpPr/>
          <p:nvPr/>
        </p:nvGrpSpPr>
        <p:grpSpPr>
          <a:xfrm>
            <a:off x="4636179" y="4158343"/>
            <a:ext cx="1545771" cy="838199"/>
            <a:chOff x="4636179" y="4158343"/>
            <a:chExt cx="1545771" cy="83819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859710F-8E26-5516-F41F-4AB9A4BCF152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1B91BBE-CF55-57F0-B76A-CEEB0EB305F3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B10D863-3F3C-AA71-0EAB-389F5ADF36E5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B0D8505-5891-6ABF-F9F6-B7173F763113}"/>
                </a:ext>
              </a:extLst>
            </p:cNvPr>
            <p:cNvSpPr/>
            <p:nvPr/>
          </p:nvSpPr>
          <p:spPr>
            <a:xfrm>
              <a:off x="5580315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A8DA1F5-AA6D-8839-CBFD-6E3A198C6090}"/>
                </a:ext>
              </a:extLst>
            </p:cNvPr>
            <p:cNvSpPr/>
            <p:nvPr/>
          </p:nvSpPr>
          <p:spPr>
            <a:xfrm>
              <a:off x="5895026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F797161-1D97-DA50-808A-BA54C9820F2F}"/>
              </a:ext>
            </a:extLst>
          </p:cNvPr>
          <p:cNvSpPr/>
          <p:nvPr/>
        </p:nvSpPr>
        <p:spPr>
          <a:xfrm>
            <a:off x="7126086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5D55DAC-B10B-A87F-5D33-04A346885ECC}"/>
              </a:ext>
            </a:extLst>
          </p:cNvPr>
          <p:cNvSpPr/>
          <p:nvPr/>
        </p:nvSpPr>
        <p:spPr>
          <a:xfrm>
            <a:off x="744079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DFCB122-84B9-66AD-3CC3-2A4EF42D1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97" y="209694"/>
            <a:ext cx="1202400" cy="120199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FD47AEA-2B76-BF32-A53C-588235712ABD}"/>
              </a:ext>
            </a:extLst>
          </p:cNvPr>
          <p:cNvSpPr/>
          <p:nvPr/>
        </p:nvSpPr>
        <p:spPr>
          <a:xfrm>
            <a:off x="620973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103FEB-CD82-D95E-D7A6-8F3B00698C78}"/>
              </a:ext>
            </a:extLst>
          </p:cNvPr>
          <p:cNvSpPr/>
          <p:nvPr/>
        </p:nvSpPr>
        <p:spPr>
          <a:xfrm>
            <a:off x="4491714" y="16555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+ 6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14EFC-901F-81F0-3245-7414F19A3A40}"/>
              </a:ext>
            </a:extLst>
          </p:cNvPr>
          <p:cNvSpPr/>
          <p:nvPr/>
        </p:nvSpPr>
        <p:spPr>
          <a:xfrm>
            <a:off x="7727721" y="165556"/>
            <a:ext cx="13931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16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97D3EB-CBD9-A1A6-A2B2-3344F54CFCF6}"/>
              </a:ext>
            </a:extLst>
          </p:cNvPr>
          <p:cNvSpPr/>
          <p:nvPr/>
        </p:nvSpPr>
        <p:spPr>
          <a:xfrm>
            <a:off x="6496661" y="255814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AD9869B-6114-F4A5-D84D-B30F1FBB4B3F}"/>
              </a:ext>
            </a:extLst>
          </p:cNvPr>
          <p:cNvSpPr/>
          <p:nvPr/>
        </p:nvSpPr>
        <p:spPr>
          <a:xfrm>
            <a:off x="6505599" y="415834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C06E52B-250B-129F-1FE9-FC9533F07C67}"/>
              </a:ext>
            </a:extLst>
          </p:cNvPr>
          <p:cNvSpPr/>
          <p:nvPr/>
        </p:nvSpPr>
        <p:spPr>
          <a:xfrm>
            <a:off x="6813157" y="255814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9CE0C2-C878-777C-3262-E535E3E26DC1}"/>
              </a:ext>
            </a:extLst>
          </p:cNvPr>
          <p:cNvSpPr/>
          <p:nvPr/>
        </p:nvSpPr>
        <p:spPr>
          <a:xfrm>
            <a:off x="6811375" y="4158341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6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34566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34722 0.000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34722 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-0.34722 0.00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34479 0.001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34722 0.00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34722 0.000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-0.34722 0.00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3" grpId="1" animBg="1"/>
      <p:bldP spid="13" grpId="0" animBg="1"/>
      <p:bldP spid="13" grpId="1" animBg="1"/>
      <p:bldP spid="14" grpId="0"/>
      <p:bldP spid="15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536751-C6C0-0160-A26B-BF36CAD10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0FAD206-FBD4-2A32-B2FB-FF4C3B9AA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33F593-8CDB-1F39-294F-095D3AC843A2}"/>
              </a:ext>
            </a:extLst>
          </p:cNvPr>
          <p:cNvSpPr/>
          <p:nvPr/>
        </p:nvSpPr>
        <p:spPr>
          <a:xfrm>
            <a:off x="990729" y="16555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+ 7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B6C33B-2F30-3A20-9176-6E162477664C}"/>
              </a:ext>
            </a:extLst>
          </p:cNvPr>
          <p:cNvSpPr/>
          <p:nvPr/>
        </p:nvSpPr>
        <p:spPr>
          <a:xfrm>
            <a:off x="4364300" y="165556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5D1B0FB2-6425-AA2A-B790-536625D86F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5" t="15061" r="7091" b="17906"/>
          <a:stretch>
            <a:fillRect/>
          </a:stretch>
        </p:blipFill>
        <p:spPr>
          <a:xfrm>
            <a:off x="-315686" y="1468653"/>
            <a:ext cx="9666515" cy="45970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A40904-BFA1-B6A9-D5C2-97B7DA9477BC}"/>
              </a:ext>
            </a:extLst>
          </p:cNvPr>
          <p:cNvGrpSpPr/>
          <p:nvPr/>
        </p:nvGrpSpPr>
        <p:grpSpPr>
          <a:xfrm>
            <a:off x="4644317" y="2558143"/>
            <a:ext cx="1545771" cy="838199"/>
            <a:chOff x="4644317" y="2558143"/>
            <a:chExt cx="1545771" cy="8381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FFEED3B-9A82-13A0-2980-A7A6B4B18528}"/>
                </a:ext>
              </a:extLst>
            </p:cNvPr>
            <p:cNvSpPr/>
            <p:nvPr/>
          </p:nvSpPr>
          <p:spPr>
            <a:xfrm>
              <a:off x="4644317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107CEC9-6BCE-689A-C348-6577251036BA}"/>
                </a:ext>
              </a:extLst>
            </p:cNvPr>
            <p:cNvSpPr/>
            <p:nvPr/>
          </p:nvSpPr>
          <p:spPr>
            <a:xfrm>
              <a:off x="495902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F1423E3-DDA2-27C8-05CA-FBC2775A5C6A}"/>
                </a:ext>
              </a:extLst>
            </p:cNvPr>
            <p:cNvSpPr/>
            <p:nvPr/>
          </p:nvSpPr>
          <p:spPr>
            <a:xfrm>
              <a:off x="527374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C482B95-27CC-DCDD-084D-8F478EA58721}"/>
                </a:ext>
              </a:extLst>
            </p:cNvPr>
            <p:cNvSpPr/>
            <p:nvPr/>
          </p:nvSpPr>
          <p:spPr>
            <a:xfrm>
              <a:off x="558845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801A733-7845-3275-CAFD-A7AD2A74ACE0}"/>
                </a:ext>
              </a:extLst>
            </p:cNvPr>
            <p:cNvSpPr/>
            <p:nvPr/>
          </p:nvSpPr>
          <p:spPr>
            <a:xfrm>
              <a:off x="5903164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309F25D-5CF8-4522-3B04-1A843A24B444}"/>
              </a:ext>
            </a:extLst>
          </p:cNvPr>
          <p:cNvSpPr/>
          <p:nvPr/>
        </p:nvSpPr>
        <p:spPr>
          <a:xfrm>
            <a:off x="6190088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CB3E15-A312-25B8-A27E-4F650B874BCD}"/>
              </a:ext>
            </a:extLst>
          </p:cNvPr>
          <p:cNvSpPr/>
          <p:nvPr/>
        </p:nvSpPr>
        <p:spPr>
          <a:xfrm>
            <a:off x="6819512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A1EACDC-B896-5503-EB00-21719D4868B9}"/>
              </a:ext>
            </a:extLst>
          </p:cNvPr>
          <p:cNvSpPr/>
          <p:nvPr/>
        </p:nvSpPr>
        <p:spPr>
          <a:xfrm>
            <a:off x="7134224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3894043-4968-AB00-1A47-D662BFD0849B}"/>
              </a:ext>
            </a:extLst>
          </p:cNvPr>
          <p:cNvSpPr/>
          <p:nvPr/>
        </p:nvSpPr>
        <p:spPr>
          <a:xfrm>
            <a:off x="7448935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2" name="Picture 4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11F73BD-E343-30A2-CB94-5C1C4AF4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" y="175282"/>
            <a:ext cx="1233968" cy="12339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C2350A9-6C73-A000-81D5-FEFDAEB9AB55}"/>
              </a:ext>
            </a:extLst>
          </p:cNvPr>
          <p:cNvGrpSpPr/>
          <p:nvPr/>
        </p:nvGrpSpPr>
        <p:grpSpPr>
          <a:xfrm>
            <a:off x="4636179" y="4158343"/>
            <a:ext cx="1545771" cy="838199"/>
            <a:chOff x="4636179" y="4158343"/>
            <a:chExt cx="1545771" cy="83819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D03EA6B-1D60-7D40-BA4E-2751A877F422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C56A934-80A3-BF2A-97BB-5506037B0242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71F64-4066-A754-BF35-8035BCA52BCF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4E56922-C9BD-BC41-9A5C-E83F2F94AF36}"/>
                </a:ext>
              </a:extLst>
            </p:cNvPr>
            <p:cNvSpPr/>
            <p:nvPr/>
          </p:nvSpPr>
          <p:spPr>
            <a:xfrm>
              <a:off x="5580315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86DF02B-906C-DECE-19D7-FEDA6CCF6222}"/>
                </a:ext>
              </a:extLst>
            </p:cNvPr>
            <p:cNvSpPr/>
            <p:nvPr/>
          </p:nvSpPr>
          <p:spPr>
            <a:xfrm>
              <a:off x="5895026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BC4A4B4-2984-03C2-A04E-AD0FA48C0699}"/>
              </a:ext>
            </a:extLst>
          </p:cNvPr>
          <p:cNvSpPr/>
          <p:nvPr/>
        </p:nvSpPr>
        <p:spPr>
          <a:xfrm>
            <a:off x="6811374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2F6A6AE-FA31-D73F-6F0F-1E43298EADA2}"/>
              </a:ext>
            </a:extLst>
          </p:cNvPr>
          <p:cNvSpPr/>
          <p:nvPr/>
        </p:nvSpPr>
        <p:spPr>
          <a:xfrm>
            <a:off x="7126086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DD6A07E-9FC1-3998-14C7-1FD8F84002EE}"/>
              </a:ext>
            </a:extLst>
          </p:cNvPr>
          <p:cNvSpPr/>
          <p:nvPr/>
        </p:nvSpPr>
        <p:spPr>
          <a:xfrm>
            <a:off x="744079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60C247A-DB5C-76C6-5C23-D03AF622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97" y="209694"/>
            <a:ext cx="1202400" cy="120199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DFAF18-34F3-28FD-169E-B875E68E80DF}"/>
              </a:ext>
            </a:extLst>
          </p:cNvPr>
          <p:cNvSpPr/>
          <p:nvPr/>
        </p:nvSpPr>
        <p:spPr>
          <a:xfrm>
            <a:off x="620973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8F6C8B-2E61-4CD7-98DC-F4A80DA06B6D}"/>
              </a:ext>
            </a:extLst>
          </p:cNvPr>
          <p:cNvSpPr/>
          <p:nvPr/>
        </p:nvSpPr>
        <p:spPr>
          <a:xfrm>
            <a:off x="4491714" y="16555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+ 4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39820-2BD1-A36D-D2DB-2DE5F01896E9}"/>
              </a:ext>
            </a:extLst>
          </p:cNvPr>
          <p:cNvSpPr/>
          <p:nvPr/>
        </p:nvSpPr>
        <p:spPr>
          <a:xfrm>
            <a:off x="7727721" y="165556"/>
            <a:ext cx="13931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14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751AAC-49A2-D0B4-368E-85D7D4764E68}"/>
              </a:ext>
            </a:extLst>
          </p:cNvPr>
          <p:cNvSpPr/>
          <p:nvPr/>
        </p:nvSpPr>
        <p:spPr>
          <a:xfrm>
            <a:off x="6496661" y="255814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51483D-F844-53A4-43E5-25784411809A}"/>
              </a:ext>
            </a:extLst>
          </p:cNvPr>
          <p:cNvSpPr/>
          <p:nvPr/>
        </p:nvSpPr>
        <p:spPr>
          <a:xfrm>
            <a:off x="6505599" y="415834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9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34566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34722 0.000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34722 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34479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34722 0.000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34722 0.00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3" grpId="1" animBg="1"/>
      <p:bldP spid="13" grpId="0" animBg="1"/>
      <p:bldP spid="13" grpId="1" animBg="1"/>
      <p:bldP spid="14" grpId="0"/>
      <p:bldP spid="15" grpId="0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D6401-2D06-FA4F-0F09-74E95B19E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9DE1C6C-DB1E-63FA-76B4-D45A6737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E5495B-8FFC-2B5C-B226-BD23E8077F50}"/>
              </a:ext>
            </a:extLst>
          </p:cNvPr>
          <p:cNvSpPr/>
          <p:nvPr/>
        </p:nvSpPr>
        <p:spPr>
          <a:xfrm>
            <a:off x="990729" y="16555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+ 9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34F1C7-D9EB-E328-9804-E8719169D065}"/>
              </a:ext>
            </a:extLst>
          </p:cNvPr>
          <p:cNvSpPr/>
          <p:nvPr/>
        </p:nvSpPr>
        <p:spPr>
          <a:xfrm>
            <a:off x="4364300" y="165556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3D4CCF43-B1A2-8C6D-5890-19543585FE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5" t="15061" r="7091" b="17906"/>
          <a:stretch>
            <a:fillRect/>
          </a:stretch>
        </p:blipFill>
        <p:spPr>
          <a:xfrm>
            <a:off x="-315686" y="1468653"/>
            <a:ext cx="9666515" cy="45970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11D4-05B9-552B-B211-8CE923F8B4D7}"/>
              </a:ext>
            </a:extLst>
          </p:cNvPr>
          <p:cNvGrpSpPr/>
          <p:nvPr/>
        </p:nvGrpSpPr>
        <p:grpSpPr>
          <a:xfrm>
            <a:off x="4644317" y="2558143"/>
            <a:ext cx="1545771" cy="838199"/>
            <a:chOff x="4644317" y="2558143"/>
            <a:chExt cx="1545771" cy="8381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B4FE2C0-4A33-8ED9-3E12-C40F785A9FE5}"/>
                </a:ext>
              </a:extLst>
            </p:cNvPr>
            <p:cNvSpPr/>
            <p:nvPr/>
          </p:nvSpPr>
          <p:spPr>
            <a:xfrm>
              <a:off x="4644317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1B754C-89E9-96DA-50E4-5AE8834561B3}"/>
                </a:ext>
              </a:extLst>
            </p:cNvPr>
            <p:cNvSpPr/>
            <p:nvPr/>
          </p:nvSpPr>
          <p:spPr>
            <a:xfrm>
              <a:off x="495902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C25FA51-442F-B23A-DC2F-F763837236B7}"/>
                </a:ext>
              </a:extLst>
            </p:cNvPr>
            <p:cNvSpPr/>
            <p:nvPr/>
          </p:nvSpPr>
          <p:spPr>
            <a:xfrm>
              <a:off x="527374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71C509D-9027-7EB7-1E36-EE0E71FA2243}"/>
                </a:ext>
              </a:extLst>
            </p:cNvPr>
            <p:cNvSpPr/>
            <p:nvPr/>
          </p:nvSpPr>
          <p:spPr>
            <a:xfrm>
              <a:off x="558845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2F2A4CE-08BE-4A70-AC3B-1E166ED35ABE}"/>
                </a:ext>
              </a:extLst>
            </p:cNvPr>
            <p:cNvSpPr/>
            <p:nvPr/>
          </p:nvSpPr>
          <p:spPr>
            <a:xfrm>
              <a:off x="5903164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31D602-EBDC-B02D-3DAA-81D980BA10D9}"/>
              </a:ext>
            </a:extLst>
          </p:cNvPr>
          <p:cNvSpPr/>
          <p:nvPr/>
        </p:nvSpPr>
        <p:spPr>
          <a:xfrm>
            <a:off x="6190088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8D45136-7309-F13C-051E-32EC880EBBF8}"/>
              </a:ext>
            </a:extLst>
          </p:cNvPr>
          <p:cNvSpPr/>
          <p:nvPr/>
        </p:nvSpPr>
        <p:spPr>
          <a:xfrm>
            <a:off x="7448935" y="25581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2" name="Picture 4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AD35A35-760D-4311-D5D7-BE559DD98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" y="175282"/>
            <a:ext cx="1233968" cy="12339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CC32972-2A97-6208-8FAD-6CA54B301AD0}"/>
              </a:ext>
            </a:extLst>
          </p:cNvPr>
          <p:cNvGrpSpPr/>
          <p:nvPr/>
        </p:nvGrpSpPr>
        <p:grpSpPr>
          <a:xfrm>
            <a:off x="4636179" y="4158343"/>
            <a:ext cx="1545771" cy="838199"/>
            <a:chOff x="4636179" y="4158343"/>
            <a:chExt cx="1545771" cy="83819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DD9F454-DC31-D85D-7B6F-BF04E6686D7D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022A73F-C241-3C74-8718-902F38B61A57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03F6EB5-886E-120E-61FB-5BBC17B28A7C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CCC07CA-A469-B38A-E9DA-9B0FA50021E6}"/>
                </a:ext>
              </a:extLst>
            </p:cNvPr>
            <p:cNvSpPr/>
            <p:nvPr/>
          </p:nvSpPr>
          <p:spPr>
            <a:xfrm>
              <a:off x="5580315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2DC5027-ABF1-0CA3-784A-2B1C7CFAF918}"/>
                </a:ext>
              </a:extLst>
            </p:cNvPr>
            <p:cNvSpPr/>
            <p:nvPr/>
          </p:nvSpPr>
          <p:spPr>
            <a:xfrm>
              <a:off x="5895026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264D022-6C8F-C81B-541D-4C2EA8B9C01A}"/>
              </a:ext>
            </a:extLst>
          </p:cNvPr>
          <p:cNvSpPr/>
          <p:nvPr/>
        </p:nvSpPr>
        <p:spPr>
          <a:xfrm>
            <a:off x="744079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122EA42-386C-4B0E-AF65-F65D53C9B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97" y="209694"/>
            <a:ext cx="1202400" cy="120199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48A083-5143-CA80-973E-BD7F441E82F8}"/>
              </a:ext>
            </a:extLst>
          </p:cNvPr>
          <p:cNvSpPr/>
          <p:nvPr/>
        </p:nvSpPr>
        <p:spPr>
          <a:xfrm>
            <a:off x="620973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BB7821-C4CA-7681-D8EC-0E77E2840CAC}"/>
              </a:ext>
            </a:extLst>
          </p:cNvPr>
          <p:cNvSpPr/>
          <p:nvPr/>
        </p:nvSpPr>
        <p:spPr>
          <a:xfrm>
            <a:off x="4491714" y="16555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+ 8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8763C2-7481-2F1F-625A-384DE6C49B39}"/>
              </a:ext>
            </a:extLst>
          </p:cNvPr>
          <p:cNvSpPr/>
          <p:nvPr/>
        </p:nvSpPr>
        <p:spPr>
          <a:xfrm>
            <a:off x="7727721" y="165556"/>
            <a:ext cx="13931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18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A521FF-6ACA-D45E-8055-1C768BDC545F}"/>
              </a:ext>
            </a:extLst>
          </p:cNvPr>
          <p:cNvSpPr/>
          <p:nvPr/>
        </p:nvSpPr>
        <p:spPr>
          <a:xfrm>
            <a:off x="6496661" y="255814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63B5F4-30F9-3758-0C42-F07109078422}"/>
              </a:ext>
            </a:extLst>
          </p:cNvPr>
          <p:cNvSpPr/>
          <p:nvPr/>
        </p:nvSpPr>
        <p:spPr>
          <a:xfrm>
            <a:off x="6505599" y="415834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9CBA96-4773-9F03-C8F0-B082B072B949}"/>
              </a:ext>
            </a:extLst>
          </p:cNvPr>
          <p:cNvSpPr/>
          <p:nvPr/>
        </p:nvSpPr>
        <p:spPr>
          <a:xfrm>
            <a:off x="6813157" y="255814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D682A54-1F4D-13F8-CFFD-E5FDFB49A408}"/>
              </a:ext>
            </a:extLst>
          </p:cNvPr>
          <p:cNvSpPr/>
          <p:nvPr/>
        </p:nvSpPr>
        <p:spPr>
          <a:xfrm>
            <a:off x="6811375" y="4158341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85E4C7-C211-C881-D629-A48A75C59863}"/>
              </a:ext>
            </a:extLst>
          </p:cNvPr>
          <p:cNvSpPr/>
          <p:nvPr/>
        </p:nvSpPr>
        <p:spPr>
          <a:xfrm>
            <a:off x="7128045" y="255814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676A49-63CA-1C09-8DC2-A1664B391E83}"/>
              </a:ext>
            </a:extLst>
          </p:cNvPr>
          <p:cNvSpPr/>
          <p:nvPr/>
        </p:nvSpPr>
        <p:spPr>
          <a:xfrm>
            <a:off x="7126089" y="4158341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2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34566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34722 0.000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34722 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4722 0.00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-0.34722 0.0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34479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34722 0.000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34722 0.00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-0.34722 0.000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34723 0.00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3" grpId="1" animBg="1"/>
      <p:bldP spid="13" grpId="0" animBg="1"/>
      <p:bldP spid="13" grpId="1" animBg="1"/>
      <p:bldP spid="14" grpId="0"/>
      <p:bldP spid="15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55FE46-B7D5-AED1-8C7B-81B7F3C85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54ADF9-3987-546D-4AD9-22D0EE5AC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270CA8-7583-5325-F354-34D35CE48EEE}"/>
              </a:ext>
            </a:extLst>
          </p:cNvPr>
          <p:cNvSpPr/>
          <p:nvPr/>
        </p:nvSpPr>
        <p:spPr>
          <a:xfrm>
            <a:off x="4473157" y="117666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A7F22A-8168-1F48-FE1D-4E43C58666BD}"/>
              </a:ext>
            </a:extLst>
          </p:cNvPr>
          <p:cNvSpPr/>
          <p:nvPr/>
        </p:nvSpPr>
        <p:spPr>
          <a:xfrm>
            <a:off x="990729" y="11766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 + 11=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2" name="Picture 4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8E4E880-70F2-C8C3-19DB-3BDC23EF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7" y="175282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E236E74-C3B9-724F-537F-28712E133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" y="209694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A9AEE3-848D-0E2C-6EC2-C02EEDFED2A8}"/>
              </a:ext>
            </a:extLst>
          </p:cNvPr>
          <p:cNvSpPr/>
          <p:nvPr/>
        </p:nvSpPr>
        <p:spPr>
          <a:xfrm>
            <a:off x="4382206" y="117666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+ 2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8FAA89-EDB6-E38E-5FB6-09AD9ABD15DE}"/>
              </a:ext>
            </a:extLst>
          </p:cNvPr>
          <p:cNvSpPr/>
          <p:nvPr/>
        </p:nvSpPr>
        <p:spPr>
          <a:xfrm>
            <a:off x="7420172" y="117666"/>
            <a:ext cx="13931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22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30E09D-0C41-0FDF-E203-D5EE7DE47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9200" y="916007"/>
            <a:ext cx="11582400" cy="57585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8A0D516-B693-A3E7-3735-E1FADE024A2D}"/>
              </a:ext>
            </a:extLst>
          </p:cNvPr>
          <p:cNvGrpSpPr/>
          <p:nvPr/>
        </p:nvGrpSpPr>
        <p:grpSpPr>
          <a:xfrm>
            <a:off x="4818488" y="1796146"/>
            <a:ext cx="3091542" cy="838199"/>
            <a:chOff x="4589889" y="2558143"/>
            <a:chExt cx="3091542" cy="83819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234751D-B6FE-0998-5277-0C6D33B4B8C6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0C4AA31-02FB-7176-4E95-5BB17EB60E28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F626A5D-D982-6E57-BC83-BC108B24A4C9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D444531-433C-62E6-43E7-B6C37487C986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00F8E25-888B-1349-DEC0-522F1354611F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1D64833-3FC6-D34E-D6A6-31816A099D12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DB38E117-217F-4A81-56E9-9D22BE57AA14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69BE404-83CD-0418-61AE-DDFE940DDE5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A2BD194-4E8D-8549-F534-FE653F6227C1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FB1B2B81-FBA9-3CBD-8A50-ED902AE05C1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01DA8102-71FB-7D86-EBAB-56FE269564A1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C1D554A-F5F9-D2B4-6F51-3C65E2B8C2AF}"/>
              </a:ext>
            </a:extLst>
          </p:cNvPr>
          <p:cNvSpPr/>
          <p:nvPr/>
        </p:nvSpPr>
        <p:spPr>
          <a:xfrm>
            <a:off x="4810350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D3A4402-1D96-CCF4-7713-191E302974BA}"/>
              </a:ext>
            </a:extLst>
          </p:cNvPr>
          <p:cNvSpPr/>
          <p:nvPr/>
        </p:nvSpPr>
        <p:spPr>
          <a:xfrm>
            <a:off x="5125062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501A06F-FC9F-AC44-8139-ED86B6FCA256}"/>
              </a:ext>
            </a:extLst>
          </p:cNvPr>
          <p:cNvSpPr/>
          <p:nvPr/>
        </p:nvSpPr>
        <p:spPr>
          <a:xfrm>
            <a:off x="5439774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C0CB9CE-CD3F-9A77-03B7-0013DD7D9A03}"/>
              </a:ext>
            </a:extLst>
          </p:cNvPr>
          <p:cNvSpPr/>
          <p:nvPr/>
        </p:nvSpPr>
        <p:spPr>
          <a:xfrm>
            <a:off x="5754486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DAF9E37-A336-A03E-CBB5-EB519E5491B2}"/>
              </a:ext>
            </a:extLst>
          </p:cNvPr>
          <p:cNvSpPr/>
          <p:nvPr/>
        </p:nvSpPr>
        <p:spPr>
          <a:xfrm>
            <a:off x="6069197" y="2771302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E71E667-CDC3-FDAB-7DD6-049D9BBEF691}"/>
              </a:ext>
            </a:extLst>
          </p:cNvPr>
          <p:cNvGrpSpPr/>
          <p:nvPr/>
        </p:nvGrpSpPr>
        <p:grpSpPr>
          <a:xfrm>
            <a:off x="6356121" y="2771302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0034FE7-6C9F-E5B7-4754-5730CAFC3147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F6EC8D6B-FB0B-862B-4DC1-445BFA300AB9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4043C1F-FE00-80AA-B9D7-8CADF5620E66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8621004-EFFD-9F73-7D5B-A5741F424AAF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E9949CF-5931-2FED-4346-AB6E87CF101F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89C7567-7760-4B2E-1BEB-889BF2F8FCC6}"/>
              </a:ext>
            </a:extLst>
          </p:cNvPr>
          <p:cNvSpPr/>
          <p:nvPr/>
        </p:nvSpPr>
        <p:spPr>
          <a:xfrm>
            <a:off x="5125062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5D6F7AB1-3790-8BCB-D96F-BD214A7F1D60}"/>
              </a:ext>
            </a:extLst>
          </p:cNvPr>
          <p:cNvSpPr/>
          <p:nvPr/>
        </p:nvSpPr>
        <p:spPr>
          <a:xfrm>
            <a:off x="5439774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20927E7-36E4-F6BD-E026-71DD79310732}"/>
              </a:ext>
            </a:extLst>
          </p:cNvPr>
          <p:cNvSpPr/>
          <p:nvPr/>
        </p:nvSpPr>
        <p:spPr>
          <a:xfrm>
            <a:off x="5754486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1FED566-3A11-02F4-977A-BFF1D2F0BC7B}"/>
              </a:ext>
            </a:extLst>
          </p:cNvPr>
          <p:cNvSpPr/>
          <p:nvPr/>
        </p:nvSpPr>
        <p:spPr>
          <a:xfrm>
            <a:off x="6069197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AF26943-A217-8E37-A8BF-6E20A3B4A78F}"/>
              </a:ext>
            </a:extLst>
          </p:cNvPr>
          <p:cNvGrpSpPr/>
          <p:nvPr/>
        </p:nvGrpSpPr>
        <p:grpSpPr>
          <a:xfrm>
            <a:off x="6356121" y="4721614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81C6D1C-073D-5692-D455-11A658A3CBBD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D54BFA16-A780-0944-279A-899E56871B04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1ED5DC7A-C51D-F66F-9480-ADDFE31236E0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4CBB1BD-3F4E-AAD4-B2D0-820F9E6D4AEA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5D4ABB77-6AF7-9D09-A166-AB9B4E62F2C5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82A50B1-AF1D-D6DD-D4F2-2C99BB5857A5}"/>
              </a:ext>
            </a:extLst>
          </p:cNvPr>
          <p:cNvGrpSpPr/>
          <p:nvPr/>
        </p:nvGrpSpPr>
        <p:grpSpPr>
          <a:xfrm>
            <a:off x="4810350" y="3758065"/>
            <a:ext cx="3091542" cy="838199"/>
            <a:chOff x="4589889" y="2558143"/>
            <a:chExt cx="3091542" cy="838199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25E6AE10-DAF8-E26C-A873-D9D2BF302688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B3C07CF-8B27-F68F-F6CB-867FDBF9CB64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A29B410-C4C7-5B21-7E28-4C34D19688C4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555FF35A-0157-6DE5-7D10-365A9D83E5E0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515708D-5EC1-0601-B829-2D3480F9B7D0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9A62D49-B940-DE96-0D83-E53BB82F28D3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C8D67719-F653-EE9B-A5C0-1FA46EBC077A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DF344CF6-6302-B32A-1212-9A35DC209267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83B836A3-127C-978C-3EE3-8B5651BDA752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0330394B-8BD9-95A5-DF67-933464B06F1D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A5F6103C-8F11-2B09-CED8-F4812BC1B03F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A8A5D999-F658-5B88-DA1D-D932A29C337A}"/>
              </a:ext>
            </a:extLst>
          </p:cNvPr>
          <p:cNvSpPr/>
          <p:nvPr/>
        </p:nvSpPr>
        <p:spPr>
          <a:xfrm>
            <a:off x="4810350" y="4721614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94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-0.37691 0.0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37136 0.01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05 0.014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6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37136 0.013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39" grpId="0" animBg="1"/>
      <p:bldP spid="39" grpId="1" animBg="1"/>
      <p:bldP spid="93" grpId="0" animBg="1"/>
      <p:bldP spid="9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622</TotalTime>
  <Words>204</Words>
  <Application>Microsoft Office PowerPoint</Application>
  <PresentationFormat>On-screen Show (4:3)</PresentationFormat>
  <Paragraphs>87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34</cp:revision>
  <dcterms:created xsi:type="dcterms:W3CDTF">2013-01-27T09:14:16Z</dcterms:created>
  <dcterms:modified xsi:type="dcterms:W3CDTF">2026-01-09T10:40:46Z</dcterms:modified>
  <cp:category/>
</cp:coreProperties>
</file>