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8" r:id="rId3"/>
    <p:sldId id="277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51007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802006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0687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522AF-BDBE-8E79-6497-366E8CAD868A}"/>
              </a:ext>
            </a:extLst>
          </p:cNvPr>
          <p:cNvSpPr txBox="1"/>
          <p:nvPr/>
        </p:nvSpPr>
        <p:spPr>
          <a:xfrm>
            <a:off x="1034139" y="927895"/>
            <a:ext cx="78264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Double, then </a:t>
            </a:r>
          </a:p>
          <a:p>
            <a:pPr algn="ctr"/>
            <a:r>
              <a:rPr lang="en-GB" sz="5400" dirty="0"/>
              <a:t>double again strategy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6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B7BFF-1C4E-FE54-F8A9-1E439D35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037C1FF-46F1-EE85-5097-5B2F2960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E4186C-12B3-56D6-7787-CFFDA6D8659A}"/>
              </a:ext>
            </a:extLst>
          </p:cNvPr>
          <p:cNvGrpSpPr/>
          <p:nvPr/>
        </p:nvGrpSpPr>
        <p:grpSpPr>
          <a:xfrm>
            <a:off x="1273224" y="393345"/>
            <a:ext cx="2390580" cy="3231327"/>
            <a:chOff x="1273224" y="393345"/>
            <a:chExt cx="2390580" cy="323132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D31FA82-13BE-85E8-05CB-4D837CCE0AFC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206077"/>
              <a:chOff x="0" y="1688161"/>
              <a:chExt cx="2390580" cy="22060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66A4AC8-B37B-009E-21AB-CE41AB5157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68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569831E-0C58-E3C3-28A0-FBB54C34EBA9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294816"/>
                <a:chOff x="1638878" y="2389652"/>
                <a:chExt cx="814752" cy="1294816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8561D4DC-4A8E-D6B9-5D82-AAD055D4107F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9B7C5A0-94D1-46D5-8656-2B9D037EE0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B3CA0284-9BA2-B459-6411-83509464C3D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10DD510-A00A-735A-B1D1-B569E55BFD77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B9E4BCA-608D-996E-8D1B-B72691E91A9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1B213EA0-2299-83DF-DFE7-7108D7308B0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40B15609-864E-08AE-C03A-A0631310E99F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3C1AF25E-64BF-4508-39FD-9FCD43BFD4F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E174E53-D398-FB02-6753-24AD156F447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7FF3C33-D134-4059-1CED-F5C3DB051A9F}"/>
                </a:ext>
              </a:extLst>
            </p:cNvPr>
            <p:cNvSpPr/>
            <p:nvPr/>
          </p:nvSpPr>
          <p:spPr>
            <a:xfrm>
              <a:off x="2008250" y="2978341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/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018445B-0ECA-FD38-A2FB-D7ECB56E3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86" y="393345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6E997F7-A296-961D-DE00-B30C95F2C231}"/>
              </a:ext>
            </a:extLst>
          </p:cNvPr>
          <p:cNvGrpSpPr/>
          <p:nvPr/>
        </p:nvGrpSpPr>
        <p:grpSpPr>
          <a:xfrm>
            <a:off x="6601272" y="1249746"/>
            <a:ext cx="1724256" cy="1296986"/>
            <a:chOff x="6601272" y="1325991"/>
            <a:chExt cx="1724256" cy="129698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17B03BD-17A8-071B-DC67-0B5A2763BDDE}"/>
                </a:ext>
              </a:extLst>
            </p:cNvPr>
            <p:cNvGrpSpPr/>
            <p:nvPr/>
          </p:nvGrpSpPr>
          <p:grpSpPr>
            <a:xfrm>
              <a:off x="6601272" y="1325991"/>
              <a:ext cx="1724256" cy="362170"/>
              <a:chOff x="3804837" y="1804790"/>
              <a:chExt cx="1724256" cy="36217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2E5C574-B532-1BD9-5402-CE8CC9F71F5E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415DCDC-5027-9B0B-FBB9-266B248B8BBB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9E9DE45-220C-E89D-8DE8-AF7CF0EDC997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09791A-C47E-32EE-457D-1C256687FBAB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F20FEF8-0A62-77B3-66E9-94501A00AB05}"/>
                </a:ext>
              </a:extLst>
            </p:cNvPr>
            <p:cNvGrpSpPr/>
            <p:nvPr/>
          </p:nvGrpSpPr>
          <p:grpSpPr>
            <a:xfrm>
              <a:off x="6601272" y="1793399"/>
              <a:ext cx="1724256" cy="362170"/>
              <a:chOff x="3804837" y="1804790"/>
              <a:chExt cx="1724256" cy="36217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057F56A-729E-44FD-DA79-36B356A544C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B2BAF17-4777-DEF6-F59A-8EFDB665EE00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763EA11-B091-0B3C-479C-B509168A141C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04AEA87-CCD5-FAA4-3324-8C23F35D86F8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B6F682E-D54F-4146-A7A6-FE8BCAE24E9E}"/>
                </a:ext>
              </a:extLst>
            </p:cNvPr>
            <p:cNvGrpSpPr/>
            <p:nvPr/>
          </p:nvGrpSpPr>
          <p:grpSpPr>
            <a:xfrm>
              <a:off x="6601272" y="2260807"/>
              <a:ext cx="1724256" cy="362170"/>
              <a:chOff x="3804837" y="1804790"/>
              <a:chExt cx="1724256" cy="36217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E6E93DB-1BD1-3AEC-6F76-AF0A9F75B577}"/>
                  </a:ext>
                </a:extLst>
              </p:cNvPr>
              <p:cNvSpPr/>
              <p:nvPr/>
            </p:nvSpPr>
            <p:spPr>
              <a:xfrm rot="10800000">
                <a:off x="5169093" y="180696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F3257F-2903-F23A-15FD-97E3E162EA7E}"/>
                  </a:ext>
                </a:extLst>
              </p:cNvPr>
              <p:cNvSpPr/>
              <p:nvPr/>
            </p:nvSpPr>
            <p:spPr>
              <a:xfrm rot="10800000">
                <a:off x="4714341" y="1806254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F05D54C-193E-E8CA-6659-8F2755621572}"/>
                  </a:ext>
                </a:extLst>
              </p:cNvPr>
              <p:cNvSpPr/>
              <p:nvPr/>
            </p:nvSpPr>
            <p:spPr>
              <a:xfrm rot="10800000">
                <a:off x="4259589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647D7D5-A583-5B49-B386-193903B4281E}"/>
                  </a:ext>
                </a:extLst>
              </p:cNvPr>
              <p:cNvSpPr/>
              <p:nvPr/>
            </p:nvSpPr>
            <p:spPr>
              <a:xfrm rot="10800000">
                <a:off x="3804837" y="18047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E1367A3-36B6-26AC-7C0D-8AC15E3EAB0C}"/>
              </a:ext>
            </a:extLst>
          </p:cNvPr>
          <p:cNvSpPr/>
          <p:nvPr/>
        </p:nvSpPr>
        <p:spPr>
          <a:xfrm>
            <a:off x="6944830" y="2978341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/>
              <p:nvPr/>
            </p:nvSpPr>
            <p:spPr>
              <a:xfrm>
                <a:off x="3340878" y="5677466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2D46927-9B65-F9A9-30AF-E396F72E1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78" y="5677466"/>
                <a:ext cx="2390580" cy="1077218"/>
              </a:xfrm>
              <a:prstGeom prst="rect">
                <a:avLst/>
              </a:prstGeom>
              <a:blipFill>
                <a:blip r:embed="rId5"/>
                <a:stretch>
                  <a:fillRect l="-1786" t="-6780"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>
            <a:extLst>
              <a:ext uri="{FF2B5EF4-FFF2-40B4-BE49-F238E27FC236}">
                <a16:creationId xmlns:a16="http://schemas.microsoft.com/office/drawing/2014/main" id="{685A074A-D38C-EAE1-419C-0DC5B87141EF}"/>
              </a:ext>
            </a:extLst>
          </p:cNvPr>
          <p:cNvSpPr/>
          <p:nvPr/>
        </p:nvSpPr>
        <p:spPr>
          <a:xfrm>
            <a:off x="4745384" y="561925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/>
              <p:nvPr/>
            </p:nvSpPr>
            <p:spPr>
              <a:xfrm>
                <a:off x="2896422" y="420305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A4F2E58-B746-F770-4503-46E0BBC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22" y="420305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/>
              <p:nvPr/>
            </p:nvSpPr>
            <p:spPr>
              <a:xfrm>
                <a:off x="2409974" y="489795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B6499C-8322-7B52-CABD-C90433486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974" y="489795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id="{3E2BF2B2-2734-9708-F52C-A07C7ECF7EEE}"/>
              </a:ext>
            </a:extLst>
          </p:cNvPr>
          <p:cNvSpPr/>
          <p:nvPr/>
        </p:nvSpPr>
        <p:spPr>
          <a:xfrm>
            <a:off x="5255982" y="414484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5E1DF33-34D5-16F1-55E4-BAA490AD5F98}"/>
              </a:ext>
            </a:extLst>
          </p:cNvPr>
          <p:cNvSpPr/>
          <p:nvPr/>
        </p:nvSpPr>
        <p:spPr>
          <a:xfrm>
            <a:off x="6372911" y="413647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2730373-5205-2A9F-37B3-87E11378F283}"/>
              </a:ext>
            </a:extLst>
          </p:cNvPr>
          <p:cNvSpPr/>
          <p:nvPr/>
        </p:nvSpPr>
        <p:spPr>
          <a:xfrm>
            <a:off x="4759507" y="484938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094918D-347F-5AE9-339C-487E2047DBF6}"/>
              </a:ext>
            </a:extLst>
          </p:cNvPr>
          <p:cNvSpPr/>
          <p:nvPr/>
        </p:nvSpPr>
        <p:spPr>
          <a:xfrm>
            <a:off x="5435366" y="485682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9919ACC-6013-D88F-0A97-A0196D01F996}"/>
              </a:ext>
            </a:extLst>
          </p:cNvPr>
          <p:cNvGrpSpPr/>
          <p:nvPr/>
        </p:nvGrpSpPr>
        <p:grpSpPr>
          <a:xfrm>
            <a:off x="3541261" y="397659"/>
            <a:ext cx="2390580" cy="3254427"/>
            <a:chOff x="1273224" y="393345"/>
            <a:chExt cx="2390580" cy="325442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A4314FD-33F2-532E-08DF-407F36A9BFD0}"/>
                </a:ext>
              </a:extLst>
            </p:cNvPr>
            <p:cNvGrpSpPr/>
            <p:nvPr/>
          </p:nvGrpSpPr>
          <p:grpSpPr>
            <a:xfrm>
              <a:off x="1273224" y="393345"/>
              <a:ext cx="2390580" cy="2206077"/>
              <a:chOff x="0" y="1688161"/>
              <a:chExt cx="2390580" cy="22060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/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GB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GB" sz="3200" dirty="0">
                        <a:latin typeface="+mj-lt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/>
                    <a:endParaRPr lang="en-GB" sz="3200" dirty="0"/>
                  </a:p>
                </p:txBody>
              </p:sp>
            </mc:Choice>
            <mc:Fallback xmlns="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2A1009EF-5E27-5F69-2592-FB6B5150A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8161"/>
                    <a:ext cx="2390580" cy="10772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678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70AB981-171C-7C09-C559-4CAABED6C918}"/>
                  </a:ext>
                </a:extLst>
              </p:cNvPr>
              <p:cNvGrpSpPr/>
              <p:nvPr/>
            </p:nvGrpSpPr>
            <p:grpSpPr>
              <a:xfrm>
                <a:off x="776750" y="2599422"/>
                <a:ext cx="814752" cy="1294816"/>
                <a:chOff x="1638878" y="2389652"/>
                <a:chExt cx="814752" cy="1294816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31405FB5-A2B4-0B25-C59A-6A59986939D1}"/>
                    </a:ext>
                  </a:extLst>
                </p:cNvPr>
                <p:cNvGrpSpPr/>
                <p:nvPr/>
              </p:nvGrpSpPr>
              <p:grpSpPr>
                <a:xfrm>
                  <a:off x="1638878" y="2389652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681EDD62-F8F1-D100-F139-37DAE0FC92A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81079982-4E34-860A-83E5-2DBFD6DED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E0CD1A3-EE0D-03BB-8E4C-B9CD797497B9}"/>
                    </a:ext>
                  </a:extLst>
                </p:cNvPr>
                <p:cNvGrpSpPr/>
                <p:nvPr/>
              </p:nvGrpSpPr>
              <p:grpSpPr>
                <a:xfrm>
                  <a:off x="1638878" y="2857060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1BD612E9-C22F-AB71-339B-4B290CF348B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6F89B1E2-A5FD-BCC8-9C39-A9555BF6DF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639E57EF-F590-7F08-5DD8-65652B7BF6CC}"/>
                    </a:ext>
                  </a:extLst>
                </p:cNvPr>
                <p:cNvGrpSpPr/>
                <p:nvPr/>
              </p:nvGrpSpPr>
              <p:grpSpPr>
                <a:xfrm>
                  <a:off x="1638878" y="3324468"/>
                  <a:ext cx="814752" cy="360000"/>
                  <a:chOff x="3804837" y="1804790"/>
                  <a:chExt cx="814752" cy="360000"/>
                </a:xfrm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E9FD14DA-67D4-2FB4-0E4C-2AA612B899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59589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ED909B52-9E80-CC39-C287-2D9D6103ED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4837" y="180479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1B93E7F-0B7B-8143-1435-5C51959FAC1C}"/>
                </a:ext>
              </a:extLst>
            </p:cNvPr>
            <p:cNvSpPr/>
            <p:nvPr/>
          </p:nvSpPr>
          <p:spPr>
            <a:xfrm>
              <a:off x="2008251" y="3001441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0" name="Rectangle 179">
            <a:extLst>
              <a:ext uri="{FF2B5EF4-FFF2-40B4-BE49-F238E27FC236}">
                <a16:creationId xmlns:a16="http://schemas.microsoft.com/office/drawing/2014/main" id="{E84141A5-6274-2251-5458-1B9CCD3D403D}"/>
              </a:ext>
            </a:extLst>
          </p:cNvPr>
          <p:cNvSpPr/>
          <p:nvPr/>
        </p:nvSpPr>
        <p:spPr>
          <a:xfrm>
            <a:off x="3060782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8AFBA10-CF92-B12C-6D44-E480201E189B}"/>
              </a:ext>
            </a:extLst>
          </p:cNvPr>
          <p:cNvSpPr/>
          <p:nvPr/>
        </p:nvSpPr>
        <p:spPr>
          <a:xfrm>
            <a:off x="5412266" y="1768622"/>
            <a:ext cx="99295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2" name="Picture 18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58E393-8094-C15D-BBE3-D8A122BA3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EAA051B1-71A3-634D-2957-4D62F932F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7" y="1599684"/>
            <a:ext cx="1258002" cy="1383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6E1EC71-206C-57A5-B530-3B1F607F18E3}"/>
              </a:ext>
            </a:extLst>
          </p:cNvPr>
          <p:cNvGrpSpPr/>
          <p:nvPr/>
        </p:nvGrpSpPr>
        <p:grpSpPr>
          <a:xfrm>
            <a:off x="2959905" y="4177309"/>
            <a:ext cx="1762045" cy="400110"/>
            <a:chOff x="1893312" y="2870438"/>
            <a:chExt cx="1762045" cy="40011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10D121F-1D23-9A2D-8737-C5E6309E5AA5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597E8C-4F7D-3931-2355-17EC17CF70F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681AFB-5DAA-5D1C-136E-A2368AEAD2DF}"/>
              </a:ext>
            </a:extLst>
          </p:cNvPr>
          <p:cNvGrpSpPr/>
          <p:nvPr/>
        </p:nvGrpSpPr>
        <p:grpSpPr>
          <a:xfrm>
            <a:off x="5622047" y="4191884"/>
            <a:ext cx="1762045" cy="400110"/>
            <a:chOff x="1893312" y="2870438"/>
            <a:chExt cx="1762045" cy="40011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AA9EC12-040A-BDBC-D300-BB1454B222E2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60924A-4903-6CFE-9B6F-F6EFEDA6E7D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51" name="Rounded Rectangular Callout 45">
            <a:extLst>
              <a:ext uri="{FF2B5EF4-FFF2-40B4-BE49-F238E27FC236}">
                <a16:creationId xmlns:a16="http://schemas.microsoft.com/office/drawing/2014/main" id="{C071FE3E-0D5C-6977-9803-C302E6B6077E}"/>
              </a:ext>
            </a:extLst>
          </p:cNvPr>
          <p:cNvSpPr/>
          <p:nvPr/>
        </p:nvSpPr>
        <p:spPr>
          <a:xfrm>
            <a:off x="2373777" y="1366810"/>
            <a:ext cx="5666793" cy="1312438"/>
          </a:xfrm>
          <a:prstGeom prst="wedgeRoundRectCallout">
            <a:avLst>
              <a:gd name="adj1" fmla="val -72658"/>
              <a:gd name="adj2" fmla="val 1267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A05A8-4238-9491-EA31-AA5969D247BA}"/>
              </a:ext>
            </a:extLst>
          </p:cNvPr>
          <p:cNvSpPr/>
          <p:nvPr/>
        </p:nvSpPr>
        <p:spPr>
          <a:xfrm>
            <a:off x="2373777" y="1499167"/>
            <a:ext cx="5662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multiply by 4, take the number you are multiplying and double it twice.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B707DA-AF25-76C7-D2AF-194B0A888B3D}"/>
              </a:ext>
            </a:extLst>
          </p:cNvPr>
          <p:cNvSpPr/>
          <p:nvPr/>
        </p:nvSpPr>
        <p:spPr>
          <a:xfrm>
            <a:off x="813412" y="5646352"/>
            <a:ext cx="7233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____ is ____ and double ____ is ____ , so 4 lots of _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is ____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FAE7FA-3B68-8C07-76F6-AA38F7E20CC4}"/>
                  </a:ext>
                </a:extLst>
              </p:cNvPr>
              <p:cNvSpPr/>
              <p:nvPr/>
            </p:nvSpPr>
            <p:spPr>
              <a:xfrm>
                <a:off x="3671852" y="2920100"/>
                <a:ext cx="56624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____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FAE7FA-3B68-8C07-76F6-AA38F7E20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852" y="2920100"/>
                <a:ext cx="5662436" cy="584775"/>
              </a:xfrm>
              <a:prstGeom prst="rect">
                <a:avLst/>
              </a:prstGeom>
              <a:blipFill>
                <a:blip r:embed="rId4"/>
                <a:stretch>
                  <a:fillRect l="-269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F99831A4-BCA7-786E-A78C-CDB8FABC62B4}"/>
              </a:ext>
            </a:extLst>
          </p:cNvPr>
          <p:cNvSpPr/>
          <p:nvPr/>
        </p:nvSpPr>
        <p:spPr>
          <a:xfrm>
            <a:off x="1967475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CA77BD-708C-99CD-B832-8DFBB0FBA358}"/>
              </a:ext>
            </a:extLst>
          </p:cNvPr>
          <p:cNvSpPr/>
          <p:nvPr/>
        </p:nvSpPr>
        <p:spPr>
          <a:xfrm>
            <a:off x="2323337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1BB9C23-6730-D33C-9193-E7AF3587E9EB}"/>
              </a:ext>
            </a:extLst>
          </p:cNvPr>
          <p:cNvSpPr/>
          <p:nvPr/>
        </p:nvSpPr>
        <p:spPr>
          <a:xfrm>
            <a:off x="4464885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6F10B4B-5D98-F71E-E948-64495BFE74C0}"/>
              </a:ext>
            </a:extLst>
          </p:cNvPr>
          <p:cNvSpPr/>
          <p:nvPr/>
        </p:nvSpPr>
        <p:spPr>
          <a:xfrm>
            <a:off x="3335435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C8E4454-6A9A-EC8E-1F1B-2BC345DE7A14}"/>
              </a:ext>
            </a:extLst>
          </p:cNvPr>
          <p:cNvSpPr/>
          <p:nvPr/>
        </p:nvSpPr>
        <p:spPr>
          <a:xfrm>
            <a:off x="5809812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B3855A-9E68-C39A-84A2-7969A1445FEF}"/>
              </a:ext>
            </a:extLst>
          </p:cNvPr>
          <p:cNvSpPr/>
          <p:nvPr/>
        </p:nvSpPr>
        <p:spPr>
          <a:xfrm>
            <a:off x="6962294" y="4151781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318617-2D7C-D9F2-F509-0EEE68BD8DD5}"/>
              </a:ext>
            </a:extLst>
          </p:cNvPr>
          <p:cNvSpPr/>
          <p:nvPr/>
        </p:nvSpPr>
        <p:spPr>
          <a:xfrm>
            <a:off x="6928467" y="557553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F4D8DAC-6F0D-6909-E868-3CADE6A480DF}"/>
              </a:ext>
            </a:extLst>
          </p:cNvPr>
          <p:cNvSpPr/>
          <p:nvPr/>
        </p:nvSpPr>
        <p:spPr>
          <a:xfrm>
            <a:off x="4528446" y="601597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B3129C-17AC-6498-8285-DC7BB84A71F0}"/>
              </a:ext>
            </a:extLst>
          </p:cNvPr>
          <p:cNvSpPr/>
          <p:nvPr/>
        </p:nvSpPr>
        <p:spPr>
          <a:xfrm>
            <a:off x="5556852" y="60148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272A993-2E5E-1792-3C7F-FB2E632FB09F}"/>
              </a:ext>
            </a:extLst>
          </p:cNvPr>
          <p:cNvSpPr/>
          <p:nvPr/>
        </p:nvSpPr>
        <p:spPr>
          <a:xfrm>
            <a:off x="5238568" y="2906365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pic>
        <p:nvPicPr>
          <p:cNvPr id="70" name="Picture 6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D94DC23-3CF2-FD22-8C6B-C3FFD63C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558134-DD0F-3326-D5BC-CC73E740DA1F}"/>
              </a:ext>
            </a:extLst>
          </p:cNvPr>
          <p:cNvSpPr/>
          <p:nvPr/>
        </p:nvSpPr>
        <p:spPr>
          <a:xfrm>
            <a:off x="2691382" y="1973807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2FB6AF-570A-D2E0-5CDB-0274A42FDBF6}"/>
              </a:ext>
            </a:extLst>
          </p:cNvPr>
          <p:cNvGrpSpPr/>
          <p:nvPr/>
        </p:nvGrpSpPr>
        <p:grpSpPr>
          <a:xfrm>
            <a:off x="3526175" y="1973807"/>
            <a:ext cx="1762045" cy="400110"/>
            <a:chOff x="1893312" y="2870438"/>
            <a:chExt cx="1762045" cy="4001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31F96A-C06D-EB74-BD63-B0B62468691D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2630FA-CFAC-8CF2-3AE1-B9E94E71B34F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FC360-7B1D-6285-C53F-DFFF9AA5E234}"/>
              </a:ext>
            </a:extLst>
          </p:cNvPr>
          <p:cNvGrpSpPr/>
          <p:nvPr/>
        </p:nvGrpSpPr>
        <p:grpSpPr>
          <a:xfrm>
            <a:off x="6188317" y="1973807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0C6659-442F-C691-F907-ECD116116130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6681BB-B162-C7E5-85EC-CD4B37CB3D22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D8BBB2-71A5-63E7-8369-1BA3710D7C69}"/>
              </a:ext>
            </a:extLst>
          </p:cNvPr>
          <p:cNvSpPr/>
          <p:nvPr/>
        </p:nvSpPr>
        <p:spPr>
          <a:xfrm>
            <a:off x="5031155" y="19738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77066-4D1F-4E9D-7CDD-0A5D96EB1694}"/>
              </a:ext>
            </a:extLst>
          </p:cNvPr>
          <p:cNvSpPr/>
          <p:nvPr/>
        </p:nvSpPr>
        <p:spPr>
          <a:xfrm>
            <a:off x="7528564" y="19738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5AA823-7C37-FED0-9059-79B8F2DA2B77}"/>
              </a:ext>
            </a:extLst>
          </p:cNvPr>
          <p:cNvSpPr/>
          <p:nvPr/>
        </p:nvSpPr>
        <p:spPr>
          <a:xfrm>
            <a:off x="547764" y="1968322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6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34358E-29FF-2A11-35B9-3B5702E2C71A}"/>
              </a:ext>
            </a:extLst>
          </p:cNvPr>
          <p:cNvSpPr/>
          <p:nvPr/>
        </p:nvSpPr>
        <p:spPr>
          <a:xfrm>
            <a:off x="2716067" y="307823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EFBC35-4681-7081-FB61-2F0864D74E25}"/>
              </a:ext>
            </a:extLst>
          </p:cNvPr>
          <p:cNvGrpSpPr/>
          <p:nvPr/>
        </p:nvGrpSpPr>
        <p:grpSpPr>
          <a:xfrm>
            <a:off x="3550860" y="3078232"/>
            <a:ext cx="1762045" cy="400110"/>
            <a:chOff x="1893312" y="2870438"/>
            <a:chExt cx="1762045" cy="40011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45201E-27F4-CB45-C19A-525C152364A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EEA688-4B4E-0F05-7E53-261AB9D0935C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E5EAE8-C8E0-F89E-63D2-62877F320A22}"/>
              </a:ext>
            </a:extLst>
          </p:cNvPr>
          <p:cNvGrpSpPr/>
          <p:nvPr/>
        </p:nvGrpSpPr>
        <p:grpSpPr>
          <a:xfrm>
            <a:off x="6213002" y="3078232"/>
            <a:ext cx="1762045" cy="400110"/>
            <a:chOff x="1893312" y="2870438"/>
            <a:chExt cx="1762045" cy="40011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DE81CD9-5F9E-07A7-89DA-C3956D0CC32F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640576-A6CE-15CB-B788-4216C6F45745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AADB3E3-769B-5746-8FA2-A077DB2ABA33}"/>
              </a:ext>
            </a:extLst>
          </p:cNvPr>
          <p:cNvSpPr/>
          <p:nvPr/>
        </p:nvSpPr>
        <p:spPr>
          <a:xfrm>
            <a:off x="5055840" y="30782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16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1084F2-73C2-D7BA-B2BA-02367F5B886F}"/>
              </a:ext>
            </a:extLst>
          </p:cNvPr>
          <p:cNvSpPr/>
          <p:nvPr/>
        </p:nvSpPr>
        <p:spPr>
          <a:xfrm>
            <a:off x="7553249" y="307823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65F9CB-8486-6CDE-E6FB-0A5A90BAB488}"/>
              </a:ext>
            </a:extLst>
          </p:cNvPr>
          <p:cNvSpPr/>
          <p:nvPr/>
        </p:nvSpPr>
        <p:spPr>
          <a:xfrm>
            <a:off x="547764" y="3072747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8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5A5700-5F3A-FEA9-BAA5-0D7E86D6AF18}"/>
              </a:ext>
            </a:extLst>
          </p:cNvPr>
          <p:cNvSpPr/>
          <p:nvPr/>
        </p:nvSpPr>
        <p:spPr>
          <a:xfrm>
            <a:off x="2740752" y="4123587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1B8015-845E-29F2-D11C-2248B86A0055}"/>
              </a:ext>
            </a:extLst>
          </p:cNvPr>
          <p:cNvGrpSpPr/>
          <p:nvPr/>
        </p:nvGrpSpPr>
        <p:grpSpPr>
          <a:xfrm>
            <a:off x="3575545" y="4123587"/>
            <a:ext cx="1762045" cy="400110"/>
            <a:chOff x="1893312" y="2870438"/>
            <a:chExt cx="1762045" cy="40011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2798B4E-C501-56DB-6C76-1AE9062A3DFA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17936A-759E-A937-CE7A-3969E3D8AE4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F0A573-8709-4AEB-226C-658AB1B74D36}"/>
              </a:ext>
            </a:extLst>
          </p:cNvPr>
          <p:cNvGrpSpPr/>
          <p:nvPr/>
        </p:nvGrpSpPr>
        <p:grpSpPr>
          <a:xfrm>
            <a:off x="6237687" y="4123587"/>
            <a:ext cx="1762045" cy="400110"/>
            <a:chOff x="1893312" y="2870438"/>
            <a:chExt cx="1762045" cy="40011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9CBFE99-47D4-F37F-C917-5E9B9814EE6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4CFAA6-65F0-32ED-39FE-C4858EF7FEA1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357A747-4F5E-A35F-6C60-103E5EF07BFD}"/>
              </a:ext>
            </a:extLst>
          </p:cNvPr>
          <p:cNvSpPr/>
          <p:nvPr/>
        </p:nvSpPr>
        <p:spPr>
          <a:xfrm>
            <a:off x="5080525" y="412358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D36A952-6044-ACB3-9F7F-BB092ECAE18A}"/>
              </a:ext>
            </a:extLst>
          </p:cNvPr>
          <p:cNvSpPr/>
          <p:nvPr/>
        </p:nvSpPr>
        <p:spPr>
          <a:xfrm>
            <a:off x="7577934" y="412358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D6BDD51-75DD-119D-ECCE-7B13FCF3ABFA}"/>
              </a:ext>
            </a:extLst>
          </p:cNvPr>
          <p:cNvSpPr/>
          <p:nvPr/>
        </p:nvSpPr>
        <p:spPr>
          <a:xfrm>
            <a:off x="547764" y="4118102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5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B9DF2C-63F6-2FC5-ED73-0B5407C2878B}"/>
              </a:ext>
            </a:extLst>
          </p:cNvPr>
          <p:cNvSpPr/>
          <p:nvPr/>
        </p:nvSpPr>
        <p:spPr>
          <a:xfrm>
            <a:off x="2712722" y="5211407"/>
            <a:ext cx="64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C57A50-5754-C266-FBDB-05B626118D72}"/>
              </a:ext>
            </a:extLst>
          </p:cNvPr>
          <p:cNvGrpSpPr/>
          <p:nvPr/>
        </p:nvGrpSpPr>
        <p:grpSpPr>
          <a:xfrm>
            <a:off x="3631593" y="5211407"/>
            <a:ext cx="1762045" cy="400110"/>
            <a:chOff x="1893312" y="2870438"/>
            <a:chExt cx="1762045" cy="40011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169B665-79E6-7A5A-27C5-F4DFE59A31AC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AFCAA42-7A68-881B-ED98-0927FF5D5A3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AB0C89-94E8-02B9-A9F9-A7D71F768A7B}"/>
              </a:ext>
            </a:extLst>
          </p:cNvPr>
          <p:cNvGrpSpPr/>
          <p:nvPr/>
        </p:nvGrpSpPr>
        <p:grpSpPr>
          <a:xfrm>
            <a:off x="6293735" y="5211407"/>
            <a:ext cx="1762045" cy="400110"/>
            <a:chOff x="1893312" y="2870438"/>
            <a:chExt cx="1762045" cy="40011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77E0C94-B7F6-E7F6-06C5-833C0C7B2C32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7EF26EF-43F8-3774-374B-6D690405C2F9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5713CF1-D37D-5CF4-1AF8-05E0E96553A8}"/>
              </a:ext>
            </a:extLst>
          </p:cNvPr>
          <p:cNvSpPr/>
          <p:nvPr/>
        </p:nvSpPr>
        <p:spPr>
          <a:xfrm>
            <a:off x="5136573" y="52114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493B9D-CBE0-095E-A33E-C6F3AEAE6A0A}"/>
              </a:ext>
            </a:extLst>
          </p:cNvPr>
          <p:cNvSpPr/>
          <p:nvPr/>
        </p:nvSpPr>
        <p:spPr>
          <a:xfrm>
            <a:off x="7633982" y="5211407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86FA8CA-9E40-4279-43C3-BC97312B4B91}"/>
              </a:ext>
            </a:extLst>
          </p:cNvPr>
          <p:cNvSpPr/>
          <p:nvPr/>
        </p:nvSpPr>
        <p:spPr>
          <a:xfrm>
            <a:off x="547764" y="5192126"/>
            <a:ext cx="189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12 x 4 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7" grpId="0"/>
      <p:bldP spid="29" grpId="0"/>
      <p:bldP spid="37" grpId="0"/>
      <p:bldP spid="47" grpId="0"/>
      <p:bldP spid="49" grpId="0"/>
      <p:bldP spid="57" grpId="0"/>
      <p:bldP spid="58" grpId="0"/>
      <p:bldP spid="60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901</TotalTime>
  <Words>185</Words>
  <Application>Microsoft Office PowerPoint</Application>
  <PresentationFormat>On-screen Show (4:3)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52</cp:revision>
  <dcterms:created xsi:type="dcterms:W3CDTF">2013-01-27T09:14:16Z</dcterms:created>
  <dcterms:modified xsi:type="dcterms:W3CDTF">2026-01-20T09:28:49Z</dcterms:modified>
  <cp:category/>
</cp:coreProperties>
</file>