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94" r:id="rId3"/>
    <p:sldId id="296" r:id="rId4"/>
    <p:sldId id="297" r:id="rId5"/>
    <p:sldId id="300" r:id="rId6"/>
    <p:sldId id="299" r:id="rId7"/>
    <p:sldId id="298" r:id="rId8"/>
    <p:sldId id="28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623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84979" y="935772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Understanding Percentages As Fraction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921" y="3149656"/>
            <a:ext cx="3380848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203158" y="411236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2041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362625" y="626679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382758" y="626679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50 parts, I have 50%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382758" y="626679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25 parts, I have 25% </a:t>
            </a:r>
            <a:endParaRPr lang="en-GB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200016" y="626679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C9B1A9-01E7-6189-B37A-714205C564CE}"/>
              </a:ext>
            </a:extLst>
          </p:cNvPr>
          <p:cNvSpPr txBox="1"/>
          <p:nvPr/>
        </p:nvSpPr>
        <p:spPr>
          <a:xfrm>
            <a:off x="2665078" y="5413006"/>
            <a:ext cx="470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half.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3B26481-03A1-E17D-638E-0E9CECB4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30515"/>
              </p:ext>
            </p:extLst>
          </p:nvPr>
        </p:nvGraphicFramePr>
        <p:xfrm>
          <a:off x="4991954" y="1453539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9FB880-A428-4F89-F8AB-4BECCFD92211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5AEA4-0588-53D7-B8DA-53098C2FDDE7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A7F0C-B4D7-E99E-01C6-69E5420DCEFB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A77A8-9B89-2832-D068-769A52EFC767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A8207-3EF1-3FA9-4BD6-C24791DCC39F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1/2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2FC464-0105-1C54-8AD9-9BA8BF69B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92451"/>
              </p:ext>
            </p:extLst>
          </p:nvPr>
        </p:nvGraphicFramePr>
        <p:xfrm>
          <a:off x="425892" y="1453539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4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5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C594E6-B98F-0DB2-8BD7-7FCC69A74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98373"/>
              </p:ext>
            </p:extLst>
          </p:nvPr>
        </p:nvGraphicFramePr>
        <p:xfrm>
          <a:off x="5040783" y="1502308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37E580-F443-4DC7-2822-3A9A59E1A2C7}"/>
              </a:ext>
            </a:extLst>
          </p:cNvPr>
          <p:cNvGrpSpPr/>
          <p:nvPr/>
        </p:nvGrpSpPr>
        <p:grpSpPr>
          <a:xfrm>
            <a:off x="5040783" y="3322033"/>
            <a:ext cx="3794981" cy="1849046"/>
            <a:chOff x="7264925" y="3645328"/>
            <a:chExt cx="3794981" cy="1849046"/>
          </a:xfrm>
          <a:solidFill>
            <a:srgbClr val="EBF1DE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E32401-669D-2A36-5B15-7F68F597931A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908AE5-39CA-FE35-3A37-77B3F6223B8D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A7F75-5CD4-84FF-6A6E-8C253FA7A47F}"/>
              </a:ext>
            </a:extLst>
          </p:cNvPr>
          <p:cNvSpPr txBox="1"/>
          <p:nvPr/>
        </p:nvSpPr>
        <p:spPr>
          <a:xfrm>
            <a:off x="2665078" y="5413006"/>
            <a:ext cx="523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quarter.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6F83F-88BF-4C5E-6AE2-5AC6ACA30B26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120F8-222C-A741-88C3-61B893F39B91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690B50-19CC-CD84-79C4-8D9AB7C1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24485"/>
              </p:ext>
            </p:extLst>
          </p:nvPr>
        </p:nvGraphicFramePr>
        <p:xfrm>
          <a:off x="475070" y="1497498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25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5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001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F6BA6-1BEA-6747-DDAC-F42FFD4C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A8D4CF1-39D9-AED4-06F8-1D0C67E0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572798-FACB-0270-97FA-8C0484F0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9612CC-8864-949B-3842-EC97027FD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82733"/>
              </p:ext>
            </p:extLst>
          </p:nvPr>
        </p:nvGraphicFramePr>
        <p:xfrm>
          <a:off x="5008192" y="1456709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4E8D169-EB4F-18AA-DEFA-1668968E680E}"/>
              </a:ext>
            </a:extLst>
          </p:cNvPr>
          <p:cNvGrpSpPr/>
          <p:nvPr/>
        </p:nvGrpSpPr>
        <p:grpSpPr>
          <a:xfrm>
            <a:off x="5008192" y="3276434"/>
            <a:ext cx="3794981" cy="1849046"/>
            <a:chOff x="7264925" y="3645328"/>
            <a:chExt cx="3794981" cy="184904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872DEF-BA22-8D81-B246-FAF1FAE2E514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55E263-D815-BF38-F103-1260E91CB938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70EBD0-0A85-BB73-DE8D-ED348727CB10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50798-DC51-A829-A593-66E1B2CF5230}"/>
              </a:ext>
            </a:extLst>
          </p:cNvPr>
          <p:cNvSpPr txBox="1"/>
          <p:nvPr/>
        </p:nvSpPr>
        <p:spPr>
          <a:xfrm>
            <a:off x="2665078" y="5413006"/>
            <a:ext cx="546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three quarter.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8FEED-98F6-A359-C656-48CA675B05E6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BB02E-A1E7-011C-D019-BEF26614E372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FB146-74B0-B594-3B50-5D1F2FDF0DE5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C3971-BE2F-FB2B-4869-5A8C9F80047E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B9ACE9C-7B91-3C84-554B-7C568E3A6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18779"/>
              </p:ext>
            </p:extLst>
          </p:nvPr>
        </p:nvGraphicFramePr>
        <p:xfrm>
          <a:off x="448849" y="1462439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25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FECEF-8A0A-CF6A-C6E8-1E232EE4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EB2CF1-0F53-5C21-6730-7EC4490D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CD54DE-2A71-A346-5CC5-7ED53C7D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6BF53-AAD2-047E-6B7F-910A76D9D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88537"/>
              </p:ext>
            </p:extLst>
          </p:nvPr>
        </p:nvGraphicFramePr>
        <p:xfrm>
          <a:off x="4981152" y="1509832"/>
          <a:ext cx="379498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96">
                  <a:extLst>
                    <a:ext uri="{9D8B030D-6E8A-4147-A177-3AD203B41FA5}">
                      <a16:colId xmlns:a16="http://schemas.microsoft.com/office/drawing/2014/main" val="1921326622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479965865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863700930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2584935383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653985323"/>
                    </a:ext>
                  </a:extLst>
                </a:gridCol>
              </a:tblGrid>
              <a:tr h="3657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069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FAA7C8-D702-AC14-EF2A-9923E976218F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E2C7A-A979-580C-82DF-817F2C4ED319}"/>
              </a:ext>
            </a:extLst>
          </p:cNvPr>
          <p:cNvSpPr txBox="1"/>
          <p:nvPr/>
        </p:nvSpPr>
        <p:spPr>
          <a:xfrm>
            <a:off x="2665078" y="5413006"/>
            <a:ext cx="478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fifth.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30CDB-AE26-8E3D-4B9E-82FD6EACD02B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B3F3F-7851-0958-BE81-CA6C0B5D0A57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C1142-7EFF-8ED5-4A2E-32A370AD934E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19E118-4E60-8DE6-A8AF-5C40B12623E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0456CF-AFD0-CC91-1F88-501A7784B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62230"/>
              </p:ext>
            </p:extLst>
          </p:nvPr>
        </p:nvGraphicFramePr>
        <p:xfrm>
          <a:off x="416523" y="150983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25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8491F-2D3A-72BB-C6D5-5ECA7FD6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3919007-9E74-5A40-2B73-BC8AFB35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DF58BD-4ACE-B54B-07FF-A7286E0F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A380080-9119-FFD8-48A6-810666BC1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41939"/>
              </p:ext>
            </p:extLst>
          </p:nvPr>
        </p:nvGraphicFramePr>
        <p:xfrm>
          <a:off x="5060777" y="1458945"/>
          <a:ext cx="3794980" cy="367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773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9E6D86-74E5-010E-B625-8E5C242F5652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9F69C-B908-B77B-6895-280F777B0351}"/>
              </a:ext>
            </a:extLst>
          </p:cNvPr>
          <p:cNvSpPr txBox="1"/>
          <p:nvPr/>
        </p:nvSpPr>
        <p:spPr>
          <a:xfrm>
            <a:off x="2665078" y="5413006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whole.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D4D4E-98FB-7441-D452-61228FBE0029}"/>
              </a:ext>
            </a:extLst>
          </p:cNvPr>
          <p:cNvSpPr txBox="1"/>
          <p:nvPr/>
        </p:nvSpPr>
        <p:spPr>
          <a:xfrm>
            <a:off x="2821842" y="538714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4D915-083F-27E0-DADA-A42EEF4C6381}"/>
              </a:ext>
            </a:extLst>
          </p:cNvPr>
          <p:cNvSpPr txBox="1"/>
          <p:nvPr/>
        </p:nvSpPr>
        <p:spPr>
          <a:xfrm>
            <a:off x="4562601" y="60792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BE815-AA30-2F8C-01AC-69F15F86DDD6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B330B-6D5C-F4FF-3F11-0CA33235D75D}"/>
              </a:ext>
            </a:extLst>
          </p:cNvPr>
          <p:cNvSpPr txBox="1"/>
          <p:nvPr/>
        </p:nvSpPr>
        <p:spPr>
          <a:xfrm>
            <a:off x="3396098" y="608839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9E5C76B-B3C0-A876-9363-F63D7BC3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69333"/>
              </p:ext>
            </p:extLst>
          </p:nvPr>
        </p:nvGraphicFramePr>
        <p:xfrm>
          <a:off x="504825" y="1458945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25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3127962" y="2169659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½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349216" y="2067904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349216" y="304124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349216" y="4014582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4349216" y="4987921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3127962" y="3109247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¼ 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3127962" y="4080705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¾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/>
              <p:nvPr/>
            </p:nvSpPr>
            <p:spPr>
              <a:xfrm>
                <a:off x="3127962" y="5018360"/>
                <a:ext cx="106150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962" y="5018360"/>
                <a:ext cx="1061509" cy="790794"/>
              </a:xfrm>
              <a:prstGeom prst="rect">
                <a:avLst/>
              </a:prstGeom>
              <a:blipFill>
                <a:blip r:embed="rId5"/>
                <a:stretch>
                  <a:fillRect r="-13793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F3628-8E5F-8323-C1EE-F21BA4BD81EF}"/>
              </a:ext>
            </a:extLst>
          </p:cNvPr>
          <p:cNvSpPr txBox="1"/>
          <p:nvPr/>
        </p:nvSpPr>
        <p:spPr>
          <a:xfrm>
            <a:off x="3127962" y="598981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  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4349216" y="5961261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fractions into percentages.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208623" y="1145861"/>
            <a:ext cx="6866551" cy="2020610"/>
            <a:chOff x="3212947" y="1208197"/>
            <a:chExt cx="686655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7616053-6A44-A243-2072-04A2C241A599}"/>
                    </a:ext>
                  </a:extLst>
                </p:cNvPr>
                <p:cNvSpPr txBox="1"/>
                <p:nvPr/>
              </p:nvSpPr>
              <p:spPr>
                <a:xfrm>
                  <a:off x="3212947" y="1457902"/>
                  <a:ext cx="6728898" cy="7700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GB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sz="4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n-US" sz="4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 38%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7616053-6A44-A243-2072-04A2C241A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947" y="1457902"/>
                  <a:ext cx="6728898" cy="770063"/>
                </a:xfrm>
                <a:prstGeom prst="rect">
                  <a:avLst/>
                </a:prstGeom>
                <a:blipFill>
                  <a:blip r:embed="rId4"/>
                  <a:stretch>
                    <a:fillRect b="-96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1383</TotalTime>
  <Words>206</Words>
  <Application>Microsoft Office PowerPoint</Application>
  <PresentationFormat>On-screen Show (4:3)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2026-02-10T12:28:37Z</dcterms:modified>
  <cp:category/>
</cp:coreProperties>
</file>