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76" r:id="rId3"/>
    <p:sldId id="278" r:id="rId4"/>
    <p:sldId id="280" r:id="rId5"/>
    <p:sldId id="282" r:id="rId6"/>
    <p:sldId id="285" r:id="rId7"/>
    <p:sldId id="286" r:id="rId8"/>
    <p:sldId id="28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0" autoAdjust="0"/>
  </p:normalViewPr>
  <p:slideViewPr>
    <p:cSldViewPr snapToGrid="0" snapToObjects="1">
      <p:cViewPr varScale="1">
        <p:scale>
          <a:sx n="69" d="100"/>
          <a:sy n="69" d="100"/>
        </p:scale>
        <p:origin x="1858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623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84979" y="935772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</a:t>
            </a:r>
            <a:r>
              <a:rPr lang="en-US" sz="5400" dirty="0"/>
              <a:t>Percentage of </a:t>
            </a:r>
          </a:p>
          <a:p>
            <a:pPr algn="ctr"/>
            <a:r>
              <a:rPr lang="en-US" sz="5400" dirty="0"/>
              <a:t>an amount: 10%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954" y="3121269"/>
            <a:ext cx="3380848" cy="35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5D9090-81C8-10EF-89D4-4F8972E7C342}"/>
              </a:ext>
            </a:extLst>
          </p:cNvPr>
          <p:cNvGrpSpPr/>
          <p:nvPr/>
        </p:nvGrpSpPr>
        <p:grpSpPr>
          <a:xfrm>
            <a:off x="2760618" y="1728653"/>
            <a:ext cx="3622764" cy="3400696"/>
            <a:chOff x="3540529" y="2412790"/>
            <a:chExt cx="2062944" cy="2032421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F33FC22-7A21-44E4-BB79-A9F6B5A60927}"/>
                </a:ext>
              </a:extLst>
            </p:cNvPr>
            <p:cNvSpPr/>
            <p:nvPr/>
          </p:nvSpPr>
          <p:spPr>
            <a:xfrm>
              <a:off x="3540529" y="2412881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99FDE0A-CCEF-40E3-9191-A48F45A815BC}"/>
                </a:ext>
              </a:extLst>
            </p:cNvPr>
            <p:cNvSpPr/>
            <p:nvPr/>
          </p:nvSpPr>
          <p:spPr>
            <a:xfrm>
              <a:off x="3540529" y="2617238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C659481-B4D7-4475-9B0B-4E1E4018E411}"/>
                </a:ext>
              </a:extLst>
            </p:cNvPr>
            <p:cNvSpPr/>
            <p:nvPr/>
          </p:nvSpPr>
          <p:spPr>
            <a:xfrm>
              <a:off x="3540529" y="2821595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40CAC19-5EEE-4E29-9E77-9917F51E08AA}"/>
                </a:ext>
              </a:extLst>
            </p:cNvPr>
            <p:cNvSpPr/>
            <p:nvPr/>
          </p:nvSpPr>
          <p:spPr>
            <a:xfrm>
              <a:off x="3540529" y="3025953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D9F81E6-4A95-4CB4-B81C-9FDECBAA9E69}"/>
                </a:ext>
              </a:extLst>
            </p:cNvPr>
            <p:cNvSpPr/>
            <p:nvPr/>
          </p:nvSpPr>
          <p:spPr>
            <a:xfrm>
              <a:off x="3540529" y="3230310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9DB5E40-907D-4537-B7A7-CA902150A8AE}"/>
                </a:ext>
              </a:extLst>
            </p:cNvPr>
            <p:cNvSpPr/>
            <p:nvPr/>
          </p:nvSpPr>
          <p:spPr>
            <a:xfrm>
              <a:off x="3540529" y="3434667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B30174B-6025-4424-B5B3-95E0DF70800B}"/>
                </a:ext>
              </a:extLst>
            </p:cNvPr>
            <p:cNvSpPr/>
            <p:nvPr/>
          </p:nvSpPr>
          <p:spPr>
            <a:xfrm>
              <a:off x="3540529" y="3639024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DE1C8F-2A16-43FE-88E4-7D00AB6BD307}"/>
                </a:ext>
              </a:extLst>
            </p:cNvPr>
            <p:cNvSpPr/>
            <p:nvPr/>
          </p:nvSpPr>
          <p:spPr>
            <a:xfrm>
              <a:off x="3540529" y="3843381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76F3F28-D356-46A9-9EC6-4C4DE839BF7F}"/>
                </a:ext>
              </a:extLst>
            </p:cNvPr>
            <p:cNvSpPr/>
            <p:nvPr/>
          </p:nvSpPr>
          <p:spPr>
            <a:xfrm>
              <a:off x="3540529" y="4047738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C6FB57-F050-4E88-BA7C-9B969F5332C7}"/>
                </a:ext>
              </a:extLst>
            </p:cNvPr>
            <p:cNvSpPr/>
            <p:nvPr/>
          </p:nvSpPr>
          <p:spPr>
            <a:xfrm>
              <a:off x="3540529" y="4252096"/>
              <a:ext cx="196024" cy="193115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53B3E95-3D50-4AB2-9C0D-242E84222F10}"/>
                </a:ext>
              </a:extLst>
            </p:cNvPr>
            <p:cNvSpPr/>
            <p:nvPr/>
          </p:nvSpPr>
          <p:spPr>
            <a:xfrm>
              <a:off x="3747965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0153EFC-AF9D-4D17-9E47-2E55384B210B}"/>
                </a:ext>
              </a:extLst>
            </p:cNvPr>
            <p:cNvSpPr/>
            <p:nvPr/>
          </p:nvSpPr>
          <p:spPr>
            <a:xfrm>
              <a:off x="3747965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B070D9-F728-4142-8BC0-911C84225530}"/>
                </a:ext>
              </a:extLst>
            </p:cNvPr>
            <p:cNvSpPr/>
            <p:nvPr/>
          </p:nvSpPr>
          <p:spPr>
            <a:xfrm>
              <a:off x="3747965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A16E2CE-8ED5-46C3-AE98-901538213976}"/>
                </a:ext>
              </a:extLst>
            </p:cNvPr>
            <p:cNvSpPr/>
            <p:nvPr/>
          </p:nvSpPr>
          <p:spPr>
            <a:xfrm>
              <a:off x="3747965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78E5FF5-93CC-444E-B6CF-DF65885749F4}"/>
                </a:ext>
              </a:extLst>
            </p:cNvPr>
            <p:cNvSpPr/>
            <p:nvPr/>
          </p:nvSpPr>
          <p:spPr>
            <a:xfrm>
              <a:off x="3747965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D6445FA-C581-45A4-A93B-5B7F82788231}"/>
                </a:ext>
              </a:extLst>
            </p:cNvPr>
            <p:cNvSpPr/>
            <p:nvPr/>
          </p:nvSpPr>
          <p:spPr>
            <a:xfrm>
              <a:off x="3747965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7D2466-61C1-49D0-965B-A52CD54FDE5C}"/>
                </a:ext>
              </a:extLst>
            </p:cNvPr>
            <p:cNvSpPr/>
            <p:nvPr/>
          </p:nvSpPr>
          <p:spPr>
            <a:xfrm>
              <a:off x="3747965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E1EF540-EDA4-48F3-B1D3-D7031156B349}"/>
                </a:ext>
              </a:extLst>
            </p:cNvPr>
            <p:cNvSpPr/>
            <p:nvPr/>
          </p:nvSpPr>
          <p:spPr>
            <a:xfrm>
              <a:off x="3747965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E34E4F9-7575-44F9-9563-25719809D9DE}"/>
                </a:ext>
              </a:extLst>
            </p:cNvPr>
            <p:cNvSpPr/>
            <p:nvPr/>
          </p:nvSpPr>
          <p:spPr>
            <a:xfrm>
              <a:off x="3747965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4B31EC1-284D-4DB4-9D01-E9004E1FE901}"/>
                </a:ext>
              </a:extLst>
            </p:cNvPr>
            <p:cNvSpPr/>
            <p:nvPr/>
          </p:nvSpPr>
          <p:spPr>
            <a:xfrm>
              <a:off x="3747965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628DCC5-DD18-4FC7-A861-5ED37F4CCACB}"/>
                </a:ext>
              </a:extLst>
            </p:cNvPr>
            <p:cNvSpPr/>
            <p:nvPr/>
          </p:nvSpPr>
          <p:spPr>
            <a:xfrm>
              <a:off x="3955400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B751886-ACE2-4802-BFC2-7D10DE6DD281}"/>
                </a:ext>
              </a:extLst>
            </p:cNvPr>
            <p:cNvSpPr/>
            <p:nvPr/>
          </p:nvSpPr>
          <p:spPr>
            <a:xfrm>
              <a:off x="3955400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80C21B5-2162-431E-9EB3-BB5FF303CE70}"/>
                </a:ext>
              </a:extLst>
            </p:cNvPr>
            <p:cNvSpPr/>
            <p:nvPr/>
          </p:nvSpPr>
          <p:spPr>
            <a:xfrm>
              <a:off x="3955400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4DE8E3A-24AC-4AB3-A265-6B05D89FB8BE}"/>
                </a:ext>
              </a:extLst>
            </p:cNvPr>
            <p:cNvSpPr/>
            <p:nvPr/>
          </p:nvSpPr>
          <p:spPr>
            <a:xfrm>
              <a:off x="3955400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33EEF0E-9769-48AC-AA1F-BF6AD2504448}"/>
                </a:ext>
              </a:extLst>
            </p:cNvPr>
            <p:cNvSpPr/>
            <p:nvPr/>
          </p:nvSpPr>
          <p:spPr>
            <a:xfrm>
              <a:off x="3955400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47A531-9E75-47FA-8E2C-C3A428CF9B16}"/>
                </a:ext>
              </a:extLst>
            </p:cNvPr>
            <p:cNvSpPr/>
            <p:nvPr/>
          </p:nvSpPr>
          <p:spPr>
            <a:xfrm>
              <a:off x="3955400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C1E98A8-0E9D-4C20-A3F0-7648ED641426}"/>
                </a:ext>
              </a:extLst>
            </p:cNvPr>
            <p:cNvSpPr/>
            <p:nvPr/>
          </p:nvSpPr>
          <p:spPr>
            <a:xfrm>
              <a:off x="3955400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A6B93E4-1A69-4AC7-B8BD-99B1D6AE442D}"/>
                </a:ext>
              </a:extLst>
            </p:cNvPr>
            <p:cNvSpPr/>
            <p:nvPr/>
          </p:nvSpPr>
          <p:spPr>
            <a:xfrm>
              <a:off x="3955400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6E1C2A9-A0CC-439A-8CC8-2392AB06A46C}"/>
                </a:ext>
              </a:extLst>
            </p:cNvPr>
            <p:cNvSpPr/>
            <p:nvPr/>
          </p:nvSpPr>
          <p:spPr>
            <a:xfrm>
              <a:off x="3955400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9E439D2-A015-4160-8393-8A8937B9AB72}"/>
                </a:ext>
              </a:extLst>
            </p:cNvPr>
            <p:cNvSpPr/>
            <p:nvPr/>
          </p:nvSpPr>
          <p:spPr>
            <a:xfrm>
              <a:off x="3955400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F64DFCA-67C2-4285-B1D1-D9BFE131FAFC}"/>
                </a:ext>
              </a:extLst>
            </p:cNvPr>
            <p:cNvSpPr/>
            <p:nvPr/>
          </p:nvSpPr>
          <p:spPr>
            <a:xfrm>
              <a:off x="4162836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828CC64-0CA5-4E58-B5BF-57CDBEE3A9D7}"/>
                </a:ext>
              </a:extLst>
            </p:cNvPr>
            <p:cNvSpPr/>
            <p:nvPr/>
          </p:nvSpPr>
          <p:spPr>
            <a:xfrm>
              <a:off x="4162836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3EFB5B-4364-424C-9285-E50DFBA2A747}"/>
                </a:ext>
              </a:extLst>
            </p:cNvPr>
            <p:cNvSpPr/>
            <p:nvPr/>
          </p:nvSpPr>
          <p:spPr>
            <a:xfrm>
              <a:off x="4162836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EFF5627-1531-4C02-8993-FB5D66649ECF}"/>
                </a:ext>
              </a:extLst>
            </p:cNvPr>
            <p:cNvSpPr/>
            <p:nvPr/>
          </p:nvSpPr>
          <p:spPr>
            <a:xfrm>
              <a:off x="4162836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9B9CD08-038D-41D9-9C71-0BC8CF285D92}"/>
                </a:ext>
              </a:extLst>
            </p:cNvPr>
            <p:cNvSpPr/>
            <p:nvPr/>
          </p:nvSpPr>
          <p:spPr>
            <a:xfrm>
              <a:off x="4162836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D8009A-7AD7-450F-9F83-DABF8651F49F}"/>
                </a:ext>
              </a:extLst>
            </p:cNvPr>
            <p:cNvSpPr/>
            <p:nvPr/>
          </p:nvSpPr>
          <p:spPr>
            <a:xfrm>
              <a:off x="4162836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5B80194-7BAE-45A6-BAF5-6D66EC378F58}"/>
                </a:ext>
              </a:extLst>
            </p:cNvPr>
            <p:cNvSpPr/>
            <p:nvPr/>
          </p:nvSpPr>
          <p:spPr>
            <a:xfrm>
              <a:off x="4162836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6130098-D9F7-4D79-82F7-557A6CD511ED}"/>
                </a:ext>
              </a:extLst>
            </p:cNvPr>
            <p:cNvSpPr/>
            <p:nvPr/>
          </p:nvSpPr>
          <p:spPr>
            <a:xfrm>
              <a:off x="4162836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5C42973-4255-47B7-8B63-9046C776E5F4}"/>
                </a:ext>
              </a:extLst>
            </p:cNvPr>
            <p:cNvSpPr/>
            <p:nvPr/>
          </p:nvSpPr>
          <p:spPr>
            <a:xfrm>
              <a:off x="4162836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B8D7311-BCC2-4E7D-BA8C-B8001EB46D14}"/>
                </a:ext>
              </a:extLst>
            </p:cNvPr>
            <p:cNvSpPr/>
            <p:nvPr/>
          </p:nvSpPr>
          <p:spPr>
            <a:xfrm>
              <a:off x="4162836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22C119-83E5-483F-A445-AA00E9930195}"/>
                </a:ext>
              </a:extLst>
            </p:cNvPr>
            <p:cNvSpPr/>
            <p:nvPr/>
          </p:nvSpPr>
          <p:spPr>
            <a:xfrm>
              <a:off x="4370271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0EC4B51-17B7-455E-B2FF-FE8F27C75C31}"/>
                </a:ext>
              </a:extLst>
            </p:cNvPr>
            <p:cNvSpPr/>
            <p:nvPr/>
          </p:nvSpPr>
          <p:spPr>
            <a:xfrm>
              <a:off x="4370271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49DEDE-12EB-4B10-A5C8-15D71AEA99DE}"/>
                </a:ext>
              </a:extLst>
            </p:cNvPr>
            <p:cNvSpPr/>
            <p:nvPr/>
          </p:nvSpPr>
          <p:spPr>
            <a:xfrm>
              <a:off x="4370271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3D2D572-DDDD-4B69-BD09-076868A60476}"/>
                </a:ext>
              </a:extLst>
            </p:cNvPr>
            <p:cNvSpPr/>
            <p:nvPr/>
          </p:nvSpPr>
          <p:spPr>
            <a:xfrm>
              <a:off x="4370271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98666E1-6744-4BF9-A801-F3EDB7ECC134}"/>
                </a:ext>
              </a:extLst>
            </p:cNvPr>
            <p:cNvSpPr/>
            <p:nvPr/>
          </p:nvSpPr>
          <p:spPr>
            <a:xfrm>
              <a:off x="4370271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25C9C19-8476-479D-B308-DCAE42CD20C0}"/>
                </a:ext>
              </a:extLst>
            </p:cNvPr>
            <p:cNvSpPr/>
            <p:nvPr/>
          </p:nvSpPr>
          <p:spPr>
            <a:xfrm>
              <a:off x="4370271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2E7C2CF-1E27-4C69-8E71-A639A34B5E04}"/>
                </a:ext>
              </a:extLst>
            </p:cNvPr>
            <p:cNvSpPr/>
            <p:nvPr/>
          </p:nvSpPr>
          <p:spPr>
            <a:xfrm>
              <a:off x="4370271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7B798F2-2DBD-43E7-B973-93C3DA6AB8B9}"/>
                </a:ext>
              </a:extLst>
            </p:cNvPr>
            <p:cNvSpPr/>
            <p:nvPr/>
          </p:nvSpPr>
          <p:spPr>
            <a:xfrm>
              <a:off x="4370271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6A1A3C0-38E4-4DCB-93D8-C3A89A671005}"/>
                </a:ext>
              </a:extLst>
            </p:cNvPr>
            <p:cNvSpPr/>
            <p:nvPr/>
          </p:nvSpPr>
          <p:spPr>
            <a:xfrm>
              <a:off x="4370271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39A23F3-324C-48D2-83A4-1439B5A3631B}"/>
                </a:ext>
              </a:extLst>
            </p:cNvPr>
            <p:cNvSpPr/>
            <p:nvPr/>
          </p:nvSpPr>
          <p:spPr>
            <a:xfrm>
              <a:off x="4370271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0E085A-7058-425D-ACE5-E5A9059AC96C}"/>
                </a:ext>
              </a:extLst>
            </p:cNvPr>
            <p:cNvSpPr/>
            <p:nvPr/>
          </p:nvSpPr>
          <p:spPr>
            <a:xfrm>
              <a:off x="4577706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B5C369-257A-4279-A2AE-B9B39B0AA2DC}"/>
                </a:ext>
              </a:extLst>
            </p:cNvPr>
            <p:cNvSpPr/>
            <p:nvPr/>
          </p:nvSpPr>
          <p:spPr>
            <a:xfrm>
              <a:off x="4577706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B0634D-5D2B-45CB-8C2A-321A14A8F2C3}"/>
                </a:ext>
              </a:extLst>
            </p:cNvPr>
            <p:cNvSpPr/>
            <p:nvPr/>
          </p:nvSpPr>
          <p:spPr>
            <a:xfrm>
              <a:off x="4577706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32C1563-B08A-4017-ABAA-4393AD44C831}"/>
                </a:ext>
              </a:extLst>
            </p:cNvPr>
            <p:cNvSpPr/>
            <p:nvPr/>
          </p:nvSpPr>
          <p:spPr>
            <a:xfrm>
              <a:off x="4577706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9EC079-A861-480E-AEFD-D20EA3BADB1F}"/>
                </a:ext>
              </a:extLst>
            </p:cNvPr>
            <p:cNvSpPr/>
            <p:nvPr/>
          </p:nvSpPr>
          <p:spPr>
            <a:xfrm>
              <a:off x="4577706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BA352E8-00FB-4C7C-9948-200318F55169}"/>
                </a:ext>
              </a:extLst>
            </p:cNvPr>
            <p:cNvSpPr/>
            <p:nvPr/>
          </p:nvSpPr>
          <p:spPr>
            <a:xfrm>
              <a:off x="4577706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F164BF3-F49F-4F5D-8602-75972593DCDD}"/>
                </a:ext>
              </a:extLst>
            </p:cNvPr>
            <p:cNvSpPr/>
            <p:nvPr/>
          </p:nvSpPr>
          <p:spPr>
            <a:xfrm>
              <a:off x="4577706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40E74DA-1CD8-4ADC-8388-1CB9E66A4ED8}"/>
                </a:ext>
              </a:extLst>
            </p:cNvPr>
            <p:cNvSpPr/>
            <p:nvPr/>
          </p:nvSpPr>
          <p:spPr>
            <a:xfrm>
              <a:off x="4577706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B786676-11A2-4D70-A78D-A2A5E7D242D9}"/>
                </a:ext>
              </a:extLst>
            </p:cNvPr>
            <p:cNvSpPr/>
            <p:nvPr/>
          </p:nvSpPr>
          <p:spPr>
            <a:xfrm>
              <a:off x="4577706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F4C469-9D57-40BB-93F3-26025D42654D}"/>
                </a:ext>
              </a:extLst>
            </p:cNvPr>
            <p:cNvSpPr/>
            <p:nvPr/>
          </p:nvSpPr>
          <p:spPr>
            <a:xfrm>
              <a:off x="4577706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3376A45-25EE-462D-A4A3-BF60F103BA14}"/>
                </a:ext>
              </a:extLst>
            </p:cNvPr>
            <p:cNvSpPr/>
            <p:nvPr/>
          </p:nvSpPr>
          <p:spPr>
            <a:xfrm>
              <a:off x="4785142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6A3097-1E5E-499C-A71A-37F87D370BC8}"/>
                </a:ext>
              </a:extLst>
            </p:cNvPr>
            <p:cNvSpPr/>
            <p:nvPr/>
          </p:nvSpPr>
          <p:spPr>
            <a:xfrm>
              <a:off x="4785142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37D9DBD-EB7D-4AD4-A4F9-7172318FE24E}"/>
                </a:ext>
              </a:extLst>
            </p:cNvPr>
            <p:cNvSpPr/>
            <p:nvPr/>
          </p:nvSpPr>
          <p:spPr>
            <a:xfrm>
              <a:off x="4785142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FE4AB8-8DA7-4401-8316-3A607D2D3F18}"/>
                </a:ext>
              </a:extLst>
            </p:cNvPr>
            <p:cNvSpPr/>
            <p:nvPr/>
          </p:nvSpPr>
          <p:spPr>
            <a:xfrm>
              <a:off x="4785142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14A3CC-8D43-4902-8DBE-32B924CC5BB0}"/>
                </a:ext>
              </a:extLst>
            </p:cNvPr>
            <p:cNvSpPr/>
            <p:nvPr/>
          </p:nvSpPr>
          <p:spPr>
            <a:xfrm>
              <a:off x="4785142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5F5159-818D-48FF-BFEF-26977077E758}"/>
                </a:ext>
              </a:extLst>
            </p:cNvPr>
            <p:cNvSpPr/>
            <p:nvPr/>
          </p:nvSpPr>
          <p:spPr>
            <a:xfrm>
              <a:off x="4785142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5A3A19-19B3-4779-911C-C3CDAF44AC68}"/>
                </a:ext>
              </a:extLst>
            </p:cNvPr>
            <p:cNvSpPr/>
            <p:nvPr/>
          </p:nvSpPr>
          <p:spPr>
            <a:xfrm>
              <a:off x="4785142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6D15873-6CD1-4952-860C-5E5A12513B00}"/>
                </a:ext>
              </a:extLst>
            </p:cNvPr>
            <p:cNvSpPr/>
            <p:nvPr/>
          </p:nvSpPr>
          <p:spPr>
            <a:xfrm>
              <a:off x="4785142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DE0C29-265B-4A68-883B-02DAE82A455D}"/>
                </a:ext>
              </a:extLst>
            </p:cNvPr>
            <p:cNvSpPr/>
            <p:nvPr/>
          </p:nvSpPr>
          <p:spPr>
            <a:xfrm>
              <a:off x="4785142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37D6FB1-0102-4B40-9AAE-27E98B9D9E8E}"/>
                </a:ext>
              </a:extLst>
            </p:cNvPr>
            <p:cNvSpPr/>
            <p:nvPr/>
          </p:nvSpPr>
          <p:spPr>
            <a:xfrm>
              <a:off x="4785142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F81374-BFE3-4F26-BCCE-5E0081B093FC}"/>
                </a:ext>
              </a:extLst>
            </p:cNvPr>
            <p:cNvSpPr/>
            <p:nvPr/>
          </p:nvSpPr>
          <p:spPr>
            <a:xfrm>
              <a:off x="4992578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E0CB4E-6495-4C24-8185-9F818265AEB9}"/>
                </a:ext>
              </a:extLst>
            </p:cNvPr>
            <p:cNvSpPr/>
            <p:nvPr/>
          </p:nvSpPr>
          <p:spPr>
            <a:xfrm>
              <a:off x="4992578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7FB102-5A6C-4099-9C99-78A8D06B59D3}"/>
                </a:ext>
              </a:extLst>
            </p:cNvPr>
            <p:cNvSpPr/>
            <p:nvPr/>
          </p:nvSpPr>
          <p:spPr>
            <a:xfrm>
              <a:off x="4992578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F51C06C-161A-49CA-824A-036D9D226BEF}"/>
                </a:ext>
              </a:extLst>
            </p:cNvPr>
            <p:cNvSpPr/>
            <p:nvPr/>
          </p:nvSpPr>
          <p:spPr>
            <a:xfrm>
              <a:off x="4992578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B4F338-3846-4D3B-8325-E6A61AD611C6}"/>
                </a:ext>
              </a:extLst>
            </p:cNvPr>
            <p:cNvSpPr/>
            <p:nvPr/>
          </p:nvSpPr>
          <p:spPr>
            <a:xfrm>
              <a:off x="4992578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D9E51E-AEAF-4D1E-8452-695243D8AF1F}"/>
                </a:ext>
              </a:extLst>
            </p:cNvPr>
            <p:cNvSpPr/>
            <p:nvPr/>
          </p:nvSpPr>
          <p:spPr>
            <a:xfrm>
              <a:off x="4992578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AC309CC-4D01-4DF1-834E-8E57E72D9B9B}"/>
                </a:ext>
              </a:extLst>
            </p:cNvPr>
            <p:cNvSpPr/>
            <p:nvPr/>
          </p:nvSpPr>
          <p:spPr>
            <a:xfrm>
              <a:off x="4992578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51E14F-68AE-4464-8951-229A90918DAB}"/>
                </a:ext>
              </a:extLst>
            </p:cNvPr>
            <p:cNvSpPr/>
            <p:nvPr/>
          </p:nvSpPr>
          <p:spPr>
            <a:xfrm>
              <a:off x="4992578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5D3883-B391-46AA-AFCA-CC683010F7F0}"/>
                </a:ext>
              </a:extLst>
            </p:cNvPr>
            <p:cNvSpPr/>
            <p:nvPr/>
          </p:nvSpPr>
          <p:spPr>
            <a:xfrm>
              <a:off x="4992578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643E5B-CEA0-49EE-86B1-5A35696DD13E}"/>
                </a:ext>
              </a:extLst>
            </p:cNvPr>
            <p:cNvSpPr/>
            <p:nvPr/>
          </p:nvSpPr>
          <p:spPr>
            <a:xfrm>
              <a:off x="4992578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1037B-799E-4D4E-825A-401FDF34EC8E}"/>
                </a:ext>
              </a:extLst>
            </p:cNvPr>
            <p:cNvSpPr/>
            <p:nvPr/>
          </p:nvSpPr>
          <p:spPr>
            <a:xfrm>
              <a:off x="5200013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53DD418-80A2-48E8-8697-321B41D5EF70}"/>
                </a:ext>
              </a:extLst>
            </p:cNvPr>
            <p:cNvSpPr/>
            <p:nvPr/>
          </p:nvSpPr>
          <p:spPr>
            <a:xfrm>
              <a:off x="5200013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CF8261-997E-46C9-8C70-B08617BD861B}"/>
                </a:ext>
              </a:extLst>
            </p:cNvPr>
            <p:cNvSpPr/>
            <p:nvPr/>
          </p:nvSpPr>
          <p:spPr>
            <a:xfrm>
              <a:off x="5200013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00404C-AEDE-483A-AE22-0295704CBE1C}"/>
                </a:ext>
              </a:extLst>
            </p:cNvPr>
            <p:cNvSpPr/>
            <p:nvPr/>
          </p:nvSpPr>
          <p:spPr>
            <a:xfrm>
              <a:off x="5200013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1E310C-4542-4EDD-A8B4-29EE4EDF2603}"/>
                </a:ext>
              </a:extLst>
            </p:cNvPr>
            <p:cNvSpPr/>
            <p:nvPr/>
          </p:nvSpPr>
          <p:spPr>
            <a:xfrm>
              <a:off x="5200013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67713C-977A-4004-8D00-564A28518244}"/>
                </a:ext>
              </a:extLst>
            </p:cNvPr>
            <p:cNvSpPr/>
            <p:nvPr/>
          </p:nvSpPr>
          <p:spPr>
            <a:xfrm>
              <a:off x="5200013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E91A6D-9CBA-454F-9B32-6FD0DA64A9C8}"/>
                </a:ext>
              </a:extLst>
            </p:cNvPr>
            <p:cNvSpPr/>
            <p:nvPr/>
          </p:nvSpPr>
          <p:spPr>
            <a:xfrm>
              <a:off x="5200013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9E86DE-E21B-4EF3-92EA-1E57A965BC88}"/>
                </a:ext>
              </a:extLst>
            </p:cNvPr>
            <p:cNvSpPr/>
            <p:nvPr/>
          </p:nvSpPr>
          <p:spPr>
            <a:xfrm>
              <a:off x="5200013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6EF855-1E60-4024-AF1B-1EE8A5A978FA}"/>
                </a:ext>
              </a:extLst>
            </p:cNvPr>
            <p:cNvSpPr/>
            <p:nvPr/>
          </p:nvSpPr>
          <p:spPr>
            <a:xfrm>
              <a:off x="5200013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86FB29-BB5D-4ED3-8D61-A892BB4B5C4C}"/>
                </a:ext>
              </a:extLst>
            </p:cNvPr>
            <p:cNvSpPr/>
            <p:nvPr/>
          </p:nvSpPr>
          <p:spPr>
            <a:xfrm>
              <a:off x="5200013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086AAA-4831-4673-BD06-D847451FF143}"/>
                </a:ext>
              </a:extLst>
            </p:cNvPr>
            <p:cNvSpPr/>
            <p:nvPr/>
          </p:nvSpPr>
          <p:spPr>
            <a:xfrm>
              <a:off x="5407449" y="2412790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82802C-7FA5-48F9-A22D-FD4B27A8E5E1}"/>
                </a:ext>
              </a:extLst>
            </p:cNvPr>
            <p:cNvSpPr/>
            <p:nvPr/>
          </p:nvSpPr>
          <p:spPr>
            <a:xfrm>
              <a:off x="5407449" y="2617147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FAD9CB-DE61-410F-92E5-F5691147D869}"/>
                </a:ext>
              </a:extLst>
            </p:cNvPr>
            <p:cNvSpPr/>
            <p:nvPr/>
          </p:nvSpPr>
          <p:spPr>
            <a:xfrm>
              <a:off x="5407449" y="28215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6AB52-785E-4227-B2AE-5A059CD627EE}"/>
                </a:ext>
              </a:extLst>
            </p:cNvPr>
            <p:cNvSpPr/>
            <p:nvPr/>
          </p:nvSpPr>
          <p:spPr>
            <a:xfrm>
              <a:off x="5407449" y="3025861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42E433-E084-4D4E-8A05-966913FEC884}"/>
                </a:ext>
              </a:extLst>
            </p:cNvPr>
            <p:cNvSpPr/>
            <p:nvPr/>
          </p:nvSpPr>
          <p:spPr>
            <a:xfrm>
              <a:off x="5407449" y="3230218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FC4E90-DA44-4B67-8ACA-D0DD73DA7BEE}"/>
                </a:ext>
              </a:extLst>
            </p:cNvPr>
            <p:cNvSpPr/>
            <p:nvPr/>
          </p:nvSpPr>
          <p:spPr>
            <a:xfrm>
              <a:off x="5407449" y="3434575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A9FC8-9773-401B-BC43-8673DBC6C240}"/>
                </a:ext>
              </a:extLst>
            </p:cNvPr>
            <p:cNvSpPr/>
            <p:nvPr/>
          </p:nvSpPr>
          <p:spPr>
            <a:xfrm>
              <a:off x="5407449" y="3638932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C380C2-6429-4343-8A3A-DB04D5A2E433}"/>
                </a:ext>
              </a:extLst>
            </p:cNvPr>
            <p:cNvSpPr/>
            <p:nvPr/>
          </p:nvSpPr>
          <p:spPr>
            <a:xfrm>
              <a:off x="5407449" y="3843289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E0E636-9363-4800-8DBA-D32CE8D9E2B6}"/>
                </a:ext>
              </a:extLst>
            </p:cNvPr>
            <p:cNvSpPr/>
            <p:nvPr/>
          </p:nvSpPr>
          <p:spPr>
            <a:xfrm>
              <a:off x="5407449" y="4047646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8D7F0F-55C0-44DB-9E42-DAA60918C82E}"/>
                </a:ext>
              </a:extLst>
            </p:cNvPr>
            <p:cNvSpPr/>
            <p:nvPr/>
          </p:nvSpPr>
          <p:spPr>
            <a:xfrm>
              <a:off x="5407449" y="4252004"/>
              <a:ext cx="196024" cy="193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8ED2EB-410F-4218-85C6-2EE0185E4BB1}"/>
              </a:ext>
            </a:extLst>
          </p:cNvPr>
          <p:cNvGrpSpPr/>
          <p:nvPr/>
        </p:nvGrpSpPr>
        <p:grpSpPr>
          <a:xfrm>
            <a:off x="3304122" y="2047939"/>
            <a:ext cx="2995748" cy="3807524"/>
            <a:chOff x="4658573" y="1922836"/>
            <a:chExt cx="2874854" cy="410429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741C3BB-D49F-4943-9153-9B275987DF93}"/>
                </a:ext>
              </a:extLst>
            </p:cNvPr>
            <p:cNvGrpSpPr/>
            <p:nvPr/>
          </p:nvGrpSpPr>
          <p:grpSpPr>
            <a:xfrm>
              <a:off x="4658575" y="1922964"/>
              <a:ext cx="273173" cy="2874723"/>
              <a:chOff x="1547664" y="980728"/>
              <a:chExt cx="144016" cy="1515616"/>
            </a:xfrm>
            <a:solidFill>
              <a:srgbClr val="00B0F0"/>
            </a:solidFill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1515208-913E-42CA-A537-D3365747547C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131BF19-0873-4A56-9797-1175FED00547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A404618-B00E-4C79-B6CC-BBE6902D0C47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3024C84-DDA1-492D-B9AB-F5B9506AB698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B3B15ED-3F53-4235-A000-98E950326CC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33130AFC-C92E-4A47-B246-59C689F4934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44D7F3B-12AF-40F6-9325-834F1FD88B7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FBC4213B-C069-4896-B0E3-14E3A49868A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BDB1EEE-C416-428E-BA78-7CDC19984AE5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2BE10477-27B6-4A82-A663-F164568ED6D2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A2E1526-AD97-4DCE-B33B-23C85245269C}"/>
                </a:ext>
              </a:extLst>
            </p:cNvPr>
            <p:cNvGrpSpPr/>
            <p:nvPr/>
          </p:nvGrpSpPr>
          <p:grpSpPr>
            <a:xfrm>
              <a:off x="4947650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1540F63-6422-45D8-953F-2A4B7BEBBCDB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D44832C-AB3E-458D-9D12-7DCBB8DD76B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0B003BD-B244-45E4-BE54-98E2D82B66B2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218FDA4-2C1D-44B7-8F04-91A6D3D7F1FC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C8143A03-5CDF-4EEB-88B2-B881B3AA04F8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33D7B6F6-31E3-4DF1-9D59-767E879C1BEF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2A3A66C-165E-43FF-B6AE-A671A9EEE4CE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1AB0C8F-60C2-4C5B-AF89-FA5E027766A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DD2580D-8BFC-47E7-981E-F70C413315DF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0E2282DF-34CE-4D3C-BD3A-5F5CF5CC3F23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E4BF575-9B0C-4238-9E33-EDBB3903972D}"/>
                </a:ext>
              </a:extLst>
            </p:cNvPr>
            <p:cNvGrpSpPr/>
            <p:nvPr/>
          </p:nvGrpSpPr>
          <p:grpSpPr>
            <a:xfrm>
              <a:off x="5236726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1F25D5-3015-4258-8E7A-DC5B6160827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F45EFC05-8BC9-4A97-B901-9C91F9973A6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0FBFEEC-ECAB-4F4E-847C-34E1EA1A9C24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72EB62F9-7397-4A55-9EB7-8D3EADA09F87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3ECAABC-E3C7-4ED7-AC57-A407D44C1A8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ED7F36D-C5CB-47AB-B007-8FBA02A75CB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5479AD0-E5E8-4B83-AD3E-22029A736996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F6A8568-6876-4992-9D14-7C5AD0936553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F6485B2-CDA3-4920-A280-95A92437102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42ECC64-DFB2-4CBD-87CC-8D44DD8AA3CD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26FBFA2-0C1A-4B8B-BF31-125BDB93FE88}"/>
                </a:ext>
              </a:extLst>
            </p:cNvPr>
            <p:cNvGrpSpPr/>
            <p:nvPr/>
          </p:nvGrpSpPr>
          <p:grpSpPr>
            <a:xfrm>
              <a:off x="5525801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2649BED-099C-47D1-BA25-B355EF2A621A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7635F3D-5948-4CC0-99F1-CD47FE3A657F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DB70537E-C395-4C38-8C00-B0D57BECBB0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2B69B29-E8E2-4436-AFEF-3EED9A7AD98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30896FB-7A4D-41E0-AB96-D562DAC2F0CF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47D637A6-9098-4EFC-82EA-E1C5DDD8218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0CFDC2F-1198-4822-B551-2087744D94AB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4715281-76CF-431B-919B-02813AF247F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1595B30-686B-46EB-B432-4142F1CF288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33DA6A7-E152-47FB-AE8C-CAFB7E75F3A1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1FC99F8-6482-4842-94E8-67917C4BC799}"/>
                </a:ext>
              </a:extLst>
            </p:cNvPr>
            <p:cNvGrpSpPr/>
            <p:nvPr/>
          </p:nvGrpSpPr>
          <p:grpSpPr>
            <a:xfrm>
              <a:off x="5814877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81CB7B8-D4F4-47B2-8F03-1E5E336511A3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B2B2603-AF26-4F10-BC7B-BD0CA3B1C0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0F52D28-9CDA-4157-9B2D-F51FEE30F193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855A349-C76A-42B8-897F-4E66B561FD01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9C1E180-68B6-4E98-87A5-F9A7589DBF4F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A0C25BF-FB82-4F1D-8DE3-1805AE528FB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C273B3B-8912-4B6A-87A0-682462EB77A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B1FE167-1D54-4520-A85F-6FD8299A1C8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7BDF499-D555-488E-AEBD-2857B06D3BF7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D22D4A1-6355-46F8-9301-BD9E98388E4E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4B8A47C-6B53-4B29-BDE1-B1E4B41A840A}"/>
                </a:ext>
              </a:extLst>
            </p:cNvPr>
            <p:cNvGrpSpPr/>
            <p:nvPr/>
          </p:nvGrpSpPr>
          <p:grpSpPr>
            <a:xfrm>
              <a:off x="6103951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CB7E440-C31F-4C4B-B9A7-3A2C8009E2AF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1B4EE80-65C4-4A90-BD0B-CE89BD7008C6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20FAE0B-A190-4BAF-8E81-DCD41012D462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48E4425-5BC4-43E6-99FC-32820ABE6C24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FC095EC7-559A-4365-BB88-18BDF99C2DF5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F3009DB-D106-409E-A4B4-E931414EB0ED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56D9F97-39A0-4A1E-B471-2FE9A899F7B4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5F2507F-0436-4766-8FA2-18EA04A55BBA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1779933-B253-47B0-939C-212C67C9C9C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C16DE62-FAAA-47A9-827B-C58666EC032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F5F8410-291A-4CB2-8322-0B35A3269B23}"/>
                </a:ext>
              </a:extLst>
            </p:cNvPr>
            <p:cNvGrpSpPr/>
            <p:nvPr/>
          </p:nvGrpSpPr>
          <p:grpSpPr>
            <a:xfrm>
              <a:off x="6393028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97B3DB5-77FB-42FA-A081-61D9E2708EE2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6D42B1F-4E9C-480C-B828-6A6714756FEF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C0A1829-2899-461B-89AC-583C8D90E65E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60F6F8C-9EC8-4A31-9C61-5816A27C06D9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09A517-0597-45B1-9CDF-86C8AE8662B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958090C9-975D-4E9B-8776-57F4CC1C544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973C09E-0D89-4134-A0F7-162002F7704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34A55C2-58FF-4AAB-9FED-AE6D123CBAF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7D531B08-ECA8-42EF-A233-1BFD30A53F4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75036DB-69FF-4B96-A5BD-368015B368C1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D4A63F0-69EC-456C-AC8E-6DA8D88B70E9}"/>
                </a:ext>
              </a:extLst>
            </p:cNvPr>
            <p:cNvGrpSpPr/>
            <p:nvPr/>
          </p:nvGrpSpPr>
          <p:grpSpPr>
            <a:xfrm>
              <a:off x="6682102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D4D9EAF-5B4E-4436-8679-07C1DC8B8E2C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DA3294-1080-42A2-873F-7AF7570B41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42C91E9-DC53-4C73-B7B4-FAD0D43F8F3D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7A0AC64-7063-4B43-A2B5-4D1B78DB5C9A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DB4682A-F59B-4A7A-BDDC-58EE1FFB815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B9A530B-FA53-4617-8657-A14B8ECECF90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EC53072-A73B-436A-8CF0-F8EE54B0E2FB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DB9784D-6BD7-42C8-81B4-609441FC9001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1A4D26E-7F25-432C-8472-00E089A3530A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287AB88-7695-4BD3-8D62-2DF0D07301D2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49FA65C-BB61-4282-B635-87AAD7E9C178}"/>
                </a:ext>
              </a:extLst>
            </p:cNvPr>
            <p:cNvGrpSpPr/>
            <p:nvPr/>
          </p:nvGrpSpPr>
          <p:grpSpPr>
            <a:xfrm>
              <a:off x="6971179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CDE7DBD-7747-4BD3-B2C3-AAAEFD89A072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DAA4A1A-932E-4480-A41D-B8BF1D556041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2FBE1BB-F8F0-4B8E-89DE-C2BEE0E71104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ADB8152-290F-45BA-B030-08A146A599E9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A9836D1-EED4-4E57-865B-A8D2BE4FACFD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7E89AF1-7C42-44E0-81EB-2B6C36E9E04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5298032-2B7F-40AE-AD0F-813A0690B60E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91C2E02-E1C8-4A1E-8B85-93CEC6F0019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C61A167-8D0C-4A22-AC8E-CAE7E4F213F8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AF848FB-CA75-4DBA-94BA-3AD19AFE86E7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5FA58CD-C775-4435-925C-FB970006C314}"/>
                </a:ext>
              </a:extLst>
            </p:cNvPr>
            <p:cNvGrpSpPr/>
            <p:nvPr/>
          </p:nvGrpSpPr>
          <p:grpSpPr>
            <a:xfrm>
              <a:off x="7260253" y="1922836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D41B1FD-EE65-4B2B-AFC6-646F48A08131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B92B4E6-C98F-419B-AEB7-48B6819169F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165271E-27AE-42E1-BE93-F5D7F56ED72D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581AD56-42E3-4FEE-9869-540D00449F53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EA21A1E-838F-405E-B020-A76EF9674F50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168F334-8970-4E65-8CA2-CC7F99C42EBF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63213F0-F8DB-448C-A39C-E50F6787410B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AFB445F-5810-4134-A78F-131F143DC91D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85B7B36-AE11-458C-84A2-3279ECF22DE2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3D9D1A4-B665-4050-9462-8ED4AE80CD3B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E07A367E-601E-4964-96A4-4B70BD93FD34}"/>
                </a:ext>
              </a:extLst>
            </p:cNvPr>
            <p:cNvSpPr/>
            <p:nvPr/>
          </p:nvSpPr>
          <p:spPr>
            <a:xfrm rot="16200000">
              <a:off x="5546161" y="4039869"/>
              <a:ext cx="1099678" cy="2874854"/>
            </a:xfrm>
            <a:prstGeom prst="leftBrace">
              <a:avLst>
                <a:gd name="adj1" fmla="val 8333"/>
                <a:gd name="adj2" fmla="val 5096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06588" y="5859304"/>
            <a:ext cx="153468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301177" y="73707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100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9CCFD-0039-C42E-D451-6924E9D0D4DC}"/>
              </a:ext>
            </a:extLst>
          </p:cNvPr>
          <p:cNvSpPr/>
          <p:nvPr/>
        </p:nvSpPr>
        <p:spPr>
          <a:xfrm>
            <a:off x="5583406" y="73707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E061A-9FCE-CEB3-16A7-B95AC08B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C9B7C-8974-3BA0-6D5F-BA843AD0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CCAA8-AE76-4D1F-A261-3562F38BC0DD}"/>
              </a:ext>
            </a:extLst>
          </p:cNvPr>
          <p:cNvGrpSpPr/>
          <p:nvPr/>
        </p:nvGrpSpPr>
        <p:grpSpPr>
          <a:xfrm>
            <a:off x="3250089" y="1842677"/>
            <a:ext cx="3267634" cy="4471037"/>
            <a:chOff x="4658573" y="1734902"/>
            <a:chExt cx="2874854" cy="4424341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741C3BB-D49F-4943-9153-9B275987DF93}"/>
                </a:ext>
              </a:extLst>
            </p:cNvPr>
            <p:cNvGrpSpPr/>
            <p:nvPr/>
          </p:nvGrpSpPr>
          <p:grpSpPr>
            <a:xfrm>
              <a:off x="4658576" y="1735030"/>
              <a:ext cx="273173" cy="2874723"/>
              <a:chOff x="1547664" y="980728"/>
              <a:chExt cx="144016" cy="1515616"/>
            </a:xfrm>
            <a:solidFill>
              <a:srgbClr val="00B0F0"/>
            </a:solidFill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1515208-913E-42CA-A537-D3365747547C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131BF19-0873-4A56-9797-1175FED00547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A404618-B00E-4C79-B6CC-BBE6902D0C47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3024C84-DDA1-492D-B9AB-F5B9506AB698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B3B15ED-3F53-4235-A000-98E950326CC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33130AFC-C92E-4A47-B246-59C689F4934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44D7F3B-12AF-40F6-9325-834F1FD88B7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FBC4213B-C069-4896-B0E3-14E3A49868A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BDB1EEE-C416-428E-BA78-7CDC19984AE5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2BE10477-27B6-4A82-A663-F164568ED6D2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A2E1526-AD97-4DCE-B33B-23C85245269C}"/>
                </a:ext>
              </a:extLst>
            </p:cNvPr>
            <p:cNvGrpSpPr/>
            <p:nvPr/>
          </p:nvGrpSpPr>
          <p:grpSpPr>
            <a:xfrm>
              <a:off x="4947651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1540F63-6422-45D8-953F-2A4B7BEBBCDB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D44832C-AB3E-458D-9D12-7DCBB8DD76B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0B003BD-B244-45E4-BE54-98E2D82B66B2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218FDA4-2C1D-44B7-8F04-91A6D3D7F1FC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C8143A03-5CDF-4EEB-88B2-B881B3AA04F8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33D7B6F6-31E3-4DF1-9D59-767E879C1BEF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2A3A66C-165E-43FF-B6AE-A671A9EEE4CE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1AB0C8F-60C2-4C5B-AF89-FA5E027766A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DD2580D-8BFC-47E7-981E-F70C413315DF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0E2282DF-34CE-4D3C-BD3A-5F5CF5CC3F23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E4BF575-9B0C-4238-9E33-EDBB3903972D}"/>
                </a:ext>
              </a:extLst>
            </p:cNvPr>
            <p:cNvGrpSpPr/>
            <p:nvPr/>
          </p:nvGrpSpPr>
          <p:grpSpPr>
            <a:xfrm>
              <a:off x="5236727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1F25D5-3015-4258-8E7A-DC5B6160827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F45EFC05-8BC9-4A97-B901-9C91F9973A6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0FBFEEC-ECAB-4F4E-847C-34E1EA1A9C24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72EB62F9-7397-4A55-9EB7-8D3EADA09F87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3ECAABC-E3C7-4ED7-AC57-A407D44C1A8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ED7F36D-C5CB-47AB-B007-8FBA02A75CB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5479AD0-E5E8-4B83-AD3E-22029A736996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F6A8568-6876-4992-9D14-7C5AD0936553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F6485B2-CDA3-4920-A280-95A92437102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42ECC64-DFB2-4CBD-87CC-8D44DD8AA3CD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26FBFA2-0C1A-4B8B-BF31-125BDB93FE88}"/>
                </a:ext>
              </a:extLst>
            </p:cNvPr>
            <p:cNvGrpSpPr/>
            <p:nvPr/>
          </p:nvGrpSpPr>
          <p:grpSpPr>
            <a:xfrm>
              <a:off x="5525802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2649BED-099C-47D1-BA25-B355EF2A621A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7635F3D-5948-4CC0-99F1-CD47FE3A657F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DB70537E-C395-4C38-8C00-B0D57BECBB0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2B69B29-E8E2-4436-AFEF-3EED9A7AD98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30896FB-7A4D-41E0-AB96-D562DAC2F0CF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47D637A6-9098-4EFC-82EA-E1C5DDD8218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0CFDC2F-1198-4822-B551-2087744D94AB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4715281-76CF-431B-919B-02813AF247F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1595B30-686B-46EB-B432-4142F1CF288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33DA6A7-E152-47FB-AE8C-CAFB7E75F3A1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1FC99F8-6482-4842-94E8-67917C4BC799}"/>
                </a:ext>
              </a:extLst>
            </p:cNvPr>
            <p:cNvGrpSpPr/>
            <p:nvPr/>
          </p:nvGrpSpPr>
          <p:grpSpPr>
            <a:xfrm>
              <a:off x="5814878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81CB7B8-D4F4-47B2-8F03-1E5E336511A3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B2B2603-AF26-4F10-BC7B-BD0CA3B1C0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0F52D28-9CDA-4157-9B2D-F51FEE30F193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855A349-C76A-42B8-897F-4E66B561FD01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9C1E180-68B6-4E98-87A5-F9A7589DBF4F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A0C25BF-FB82-4F1D-8DE3-1805AE528FB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C273B3B-8912-4B6A-87A0-682462EB77A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B1FE167-1D54-4520-A85F-6FD8299A1C8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7BDF499-D555-488E-AEBD-2857B06D3BF7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D22D4A1-6355-46F8-9301-BD9E98388E4E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4B8A47C-6B53-4B29-BDE1-B1E4B41A840A}"/>
                </a:ext>
              </a:extLst>
            </p:cNvPr>
            <p:cNvGrpSpPr/>
            <p:nvPr/>
          </p:nvGrpSpPr>
          <p:grpSpPr>
            <a:xfrm>
              <a:off x="6103952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CB7E440-C31F-4C4B-B9A7-3A2C8009E2AF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1B4EE80-65C4-4A90-BD0B-CE89BD7008C6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20FAE0B-A190-4BAF-8E81-DCD41012D462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48E4425-5BC4-43E6-99FC-32820ABE6C24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FC095EC7-559A-4365-BB88-18BDF99C2DF5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F3009DB-D106-409E-A4B4-E931414EB0ED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56D9F97-39A0-4A1E-B471-2FE9A899F7B4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5F2507F-0436-4766-8FA2-18EA04A55BBA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1779933-B253-47B0-939C-212C67C9C9C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C16DE62-FAAA-47A9-827B-C58666EC032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F5F8410-291A-4CB2-8322-0B35A3269B23}"/>
                </a:ext>
              </a:extLst>
            </p:cNvPr>
            <p:cNvGrpSpPr/>
            <p:nvPr/>
          </p:nvGrpSpPr>
          <p:grpSpPr>
            <a:xfrm>
              <a:off x="6393029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97B3DB5-77FB-42FA-A081-61D9E2708EE2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6D42B1F-4E9C-480C-B828-6A6714756FEF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C0A1829-2899-461B-89AC-583C8D90E65E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60F6F8C-9EC8-4A31-9C61-5816A27C06D9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09A517-0597-45B1-9CDF-86C8AE8662B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958090C9-975D-4E9B-8776-57F4CC1C544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973C09E-0D89-4134-A0F7-162002F7704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34A55C2-58FF-4AAB-9FED-AE6D123CBAF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7D531B08-ECA8-42EF-A233-1BFD30A53F4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75036DB-69FF-4B96-A5BD-368015B368C1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D4A63F0-69EC-456C-AC8E-6DA8D88B70E9}"/>
                </a:ext>
              </a:extLst>
            </p:cNvPr>
            <p:cNvGrpSpPr/>
            <p:nvPr/>
          </p:nvGrpSpPr>
          <p:grpSpPr>
            <a:xfrm>
              <a:off x="6682103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D4D9EAF-5B4E-4436-8679-07C1DC8B8E2C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DA3294-1080-42A2-873F-7AF7570B41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42C91E9-DC53-4C73-B7B4-FAD0D43F8F3D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7A0AC64-7063-4B43-A2B5-4D1B78DB5C9A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DB4682A-F59B-4A7A-BDDC-58EE1FFB815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B9A530B-FA53-4617-8657-A14B8ECECF90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EC53072-A73B-436A-8CF0-F8EE54B0E2FB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DB9784D-6BD7-42C8-81B4-609441FC9001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1A4D26E-7F25-432C-8472-00E089A3530A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287AB88-7695-4BD3-8D62-2DF0D07301D2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49FA65C-BB61-4282-B635-87AAD7E9C178}"/>
                </a:ext>
              </a:extLst>
            </p:cNvPr>
            <p:cNvGrpSpPr/>
            <p:nvPr/>
          </p:nvGrpSpPr>
          <p:grpSpPr>
            <a:xfrm>
              <a:off x="6971180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CDE7DBD-7747-4BD3-B2C3-AAAEFD89A072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DAA4A1A-932E-4480-A41D-B8BF1D556041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2FBE1BB-F8F0-4B8E-89DE-C2BEE0E71104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ADB8152-290F-45BA-B030-08A146A599E9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A9836D1-EED4-4E57-865B-A8D2BE4FACFD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7E89AF1-7C42-44E0-81EB-2B6C36E9E04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5298032-2B7F-40AE-AD0F-813A0690B60E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91C2E02-E1C8-4A1E-8B85-93CEC6F0019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C61A167-8D0C-4A22-AC8E-CAE7E4F213F8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AF848FB-CA75-4DBA-94BA-3AD19AFE86E7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5FA58CD-C775-4435-925C-FB970006C314}"/>
                </a:ext>
              </a:extLst>
            </p:cNvPr>
            <p:cNvGrpSpPr/>
            <p:nvPr/>
          </p:nvGrpSpPr>
          <p:grpSpPr>
            <a:xfrm>
              <a:off x="7260254" y="1734902"/>
              <a:ext cx="273173" cy="2874723"/>
              <a:chOff x="1547664" y="980728"/>
              <a:chExt cx="144016" cy="1515616"/>
            </a:xfrm>
            <a:noFill/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D41B1FD-EE65-4B2B-AFC6-646F48A08131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B92B4E6-C98F-419B-AEB7-48B6819169F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165271E-27AE-42E1-BE93-F5D7F56ED72D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581AD56-42E3-4FEE-9869-540D00449F53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EA21A1E-838F-405E-B020-A76EF9674F50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168F334-8970-4E65-8CA2-CC7F99C42EBF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63213F0-F8DB-448C-A39C-E50F6787410B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AFB445F-5810-4134-A78F-131F143DC91D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85B7B36-AE11-458C-84A2-3279ECF22DE2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3D9D1A4-B665-4050-9462-8ED4AE80CD3B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E07A367E-601E-4964-96A4-4B70BD93FD34}"/>
                </a:ext>
              </a:extLst>
            </p:cNvPr>
            <p:cNvSpPr/>
            <p:nvPr/>
          </p:nvSpPr>
          <p:spPr>
            <a:xfrm rot="16200000">
              <a:off x="5801632" y="3631363"/>
              <a:ext cx="588736" cy="2874854"/>
            </a:xfrm>
            <a:prstGeom prst="leftBrace">
              <a:avLst>
                <a:gd name="adj1" fmla="val 8333"/>
                <a:gd name="adj2" fmla="val 5096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9D88F34-067F-43F5-8AF8-7C7F0646CEAD}"/>
                </a:ext>
              </a:extLst>
            </p:cNvPr>
            <p:cNvSpPr/>
            <p:nvPr/>
          </p:nvSpPr>
          <p:spPr>
            <a:xfrm>
              <a:off x="5315466" y="5451356"/>
              <a:ext cx="1472752" cy="70788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</a:t>
              </a:r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55047" y="663300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200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598B78-C9E6-30E3-1EED-BA0C96EBED18}"/>
              </a:ext>
            </a:extLst>
          </p:cNvPr>
          <p:cNvSpPr/>
          <p:nvPr/>
        </p:nvSpPr>
        <p:spPr>
          <a:xfrm>
            <a:off x="5599624" y="64722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BCEB6-9F90-D51A-1098-D937D5D0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2DD38B-38A5-D5AB-F1E1-3307CE1537D8}"/>
              </a:ext>
            </a:extLst>
          </p:cNvPr>
          <p:cNvGrpSpPr/>
          <p:nvPr/>
        </p:nvGrpSpPr>
        <p:grpSpPr>
          <a:xfrm>
            <a:off x="3000478" y="1653792"/>
            <a:ext cx="3468640" cy="4816092"/>
            <a:chOff x="3493930" y="2118638"/>
            <a:chExt cx="2164047" cy="325448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E07A367E-601E-4964-96A4-4B70BD93FD34}"/>
                </a:ext>
              </a:extLst>
            </p:cNvPr>
            <p:cNvSpPr/>
            <p:nvPr/>
          </p:nvSpPr>
          <p:spPr>
            <a:xfrm rot="16200000">
              <a:off x="4370907" y="3506488"/>
              <a:ext cx="418000" cy="2156141"/>
            </a:xfrm>
            <a:prstGeom prst="leftBrace">
              <a:avLst>
                <a:gd name="adj1" fmla="val 8333"/>
                <a:gd name="adj2" fmla="val 5096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9D88F34-067F-43F5-8AF8-7C7F0646CEAD}"/>
                </a:ext>
              </a:extLst>
            </p:cNvPr>
            <p:cNvSpPr/>
            <p:nvPr/>
          </p:nvSpPr>
          <p:spPr>
            <a:xfrm>
              <a:off x="3972512" y="4842206"/>
              <a:ext cx="1104564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400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7927A-477B-45D5-84DF-045BDBA4BCAF}"/>
                </a:ext>
              </a:extLst>
            </p:cNvPr>
            <p:cNvGrpSpPr/>
            <p:nvPr/>
          </p:nvGrpSpPr>
          <p:grpSpPr>
            <a:xfrm>
              <a:off x="3493930" y="2118638"/>
              <a:ext cx="2160000" cy="2160000"/>
              <a:chOff x="4658573" y="1681851"/>
              <a:chExt cx="2880000" cy="2880000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DBA4D815-0DD6-4D0D-9D48-D248A0E104EE}"/>
                  </a:ext>
                </a:extLst>
              </p:cNvPr>
              <p:cNvSpPr/>
              <p:nvPr/>
            </p:nvSpPr>
            <p:spPr>
              <a:xfrm>
                <a:off x="4658573" y="1681980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F45165FE-5CE5-40E9-B378-E8884454A554}"/>
                  </a:ext>
                </a:extLst>
              </p:cNvPr>
              <p:cNvSpPr/>
              <p:nvPr/>
            </p:nvSpPr>
            <p:spPr>
              <a:xfrm>
                <a:off x="4658573" y="197143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FA515A73-2141-4FF1-AB31-9AC8AD7F3380}"/>
                  </a:ext>
                </a:extLst>
              </p:cNvPr>
              <p:cNvSpPr/>
              <p:nvPr/>
            </p:nvSpPr>
            <p:spPr>
              <a:xfrm>
                <a:off x="4658573" y="2261140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22CEF5C7-0359-4F06-921A-33E7F710B393}"/>
                  </a:ext>
                </a:extLst>
              </p:cNvPr>
              <p:cNvSpPr/>
              <p:nvPr/>
            </p:nvSpPr>
            <p:spPr>
              <a:xfrm>
                <a:off x="4658573" y="255072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B6A00815-A0D9-4A02-81B2-B9473764502C}"/>
                  </a:ext>
                </a:extLst>
              </p:cNvPr>
              <p:cNvSpPr/>
              <p:nvPr/>
            </p:nvSpPr>
            <p:spPr>
              <a:xfrm>
                <a:off x="4658573" y="284030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06F00799-382D-4827-AF50-E779D5D3B805}"/>
                  </a:ext>
                </a:extLst>
              </p:cNvPr>
              <p:cNvSpPr/>
              <p:nvPr/>
            </p:nvSpPr>
            <p:spPr>
              <a:xfrm>
                <a:off x="4658573" y="312988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1EB3BFC-F78E-479F-AD02-6C5981FD93CA}"/>
                  </a:ext>
                </a:extLst>
              </p:cNvPr>
              <p:cNvSpPr/>
              <p:nvPr/>
            </p:nvSpPr>
            <p:spPr>
              <a:xfrm>
                <a:off x="4658573" y="341946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310CDD8F-ECEB-47BE-ABED-EBF93E3C48A5}"/>
                  </a:ext>
                </a:extLst>
              </p:cNvPr>
              <p:cNvSpPr/>
              <p:nvPr/>
            </p:nvSpPr>
            <p:spPr>
              <a:xfrm>
                <a:off x="4658573" y="370904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EF383358-0AA1-41CC-BF32-B8DA25A2984D}"/>
                  </a:ext>
                </a:extLst>
              </p:cNvPr>
              <p:cNvSpPr/>
              <p:nvPr/>
            </p:nvSpPr>
            <p:spPr>
              <a:xfrm>
                <a:off x="4658573" y="399862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2E9E8B2-2BD2-4E1D-AFAE-CE33DCBEC0C8}"/>
                  </a:ext>
                </a:extLst>
              </p:cNvPr>
              <p:cNvSpPr/>
              <p:nvPr/>
            </p:nvSpPr>
            <p:spPr>
              <a:xfrm>
                <a:off x="4658573" y="4288202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4F45DE9-537F-47C0-B54C-02598F198D56}"/>
                  </a:ext>
                </a:extLst>
              </p:cNvPr>
              <p:cNvGrpSpPr/>
              <p:nvPr/>
            </p:nvGrpSpPr>
            <p:grpSpPr>
              <a:xfrm>
                <a:off x="4948165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17885A76-F7A6-48AE-B4FC-1D280693E1D8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846C71B7-070D-4C9B-9D09-8997E9A180A3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056C6355-3912-45CC-9A65-F9B38AA733B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E7DF12F7-1668-45F0-B2D2-6B87B10BBBEB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25221596-FE98-4E23-AA4B-F97A148D0235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769A7077-967E-4637-910A-7A06FEB38DC2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1CF3F0E5-1184-41A8-BF34-D889D4AC502F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36330D64-EB8E-407D-9A1B-A21E10E923E4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1F5934CD-030B-4FFD-932B-03A782EE6B9C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0C4934FC-133D-4965-B64B-DEA1B6BCDFC3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34085035-B9DA-4FE6-830A-57153C4C3472}"/>
                  </a:ext>
                </a:extLst>
              </p:cNvPr>
              <p:cNvGrpSpPr/>
              <p:nvPr/>
            </p:nvGrpSpPr>
            <p:grpSpPr>
              <a:xfrm>
                <a:off x="5237759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AE44CC8C-9AC9-45D9-A273-66A77ACED6F0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96CCC0AE-9C2A-4786-80E1-D9B2D7B5ECDA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8D3B934B-4114-4D34-98B5-9C64C40DA1A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047F551E-BC05-4254-B15E-3F522181E226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47055526-CBA9-42E2-A64C-F2C8889908B6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545DD627-73BC-46E1-A624-FF2629FF9899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2DE19DF5-2491-45E7-A58E-723FBD7A83AD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1B1A30C7-18C7-41C8-A65A-520513EC454B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47FA0057-C834-433C-8D23-0AC3CCA5DDC5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1E1AD8A6-B5A6-4072-98D7-991E415044F5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811C53D9-68F0-4C48-90C6-85F32AD53D84}"/>
                  </a:ext>
                </a:extLst>
              </p:cNvPr>
              <p:cNvGrpSpPr/>
              <p:nvPr/>
            </p:nvGrpSpPr>
            <p:grpSpPr>
              <a:xfrm>
                <a:off x="5527352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7D1C34BA-E42A-4580-98A6-A82BD4097EB7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77B4E215-00D2-4575-B7F0-0F3511ABE2A6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088AC319-93E5-4CC5-A22F-D4CC4390DAE5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131C8BC-E5FF-4E30-85A2-C316F17EA1CE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8160836D-006D-4562-9ACA-F4092482DB0A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64D9F813-1A50-4DE0-9EA9-F050B4377870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CCFE98AF-6B23-4E9A-8681-D2E823F4C87E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9C15EECB-4AA1-4DDA-8081-2134D8108003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6C2E92A4-C296-41FB-BB75-70431739856B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4FA18739-C164-421C-A213-B232478616A3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75701534-DEE3-47AB-AC39-1310EA93611A}"/>
                  </a:ext>
                </a:extLst>
              </p:cNvPr>
              <p:cNvGrpSpPr/>
              <p:nvPr/>
            </p:nvGrpSpPr>
            <p:grpSpPr>
              <a:xfrm>
                <a:off x="5816946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EE67188F-92DF-47FD-AB9D-C057194F982F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4860EECC-0BE6-4226-A3C8-FE1DFAC16C64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DA2BFEC1-476F-45E9-80F9-BFC841C315C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D42F84C5-F82D-4599-873E-D9CE9EF40892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0658F661-A1B8-4A06-892B-BF64F395967E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8383664C-F2EA-46A7-A2E4-85991BF2AE9E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99D1A4BE-2D15-4C35-8314-49859B68CC36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BD4C8FFA-221C-4372-A5A3-4F2BF2E9AC18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5BFAC7E3-08C4-46AF-BF70-30C96F6B459A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D8324DD9-5CFA-4E3F-B5FE-433925325E20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6227699-E61B-43DA-A718-607D43007C80}"/>
                  </a:ext>
                </a:extLst>
              </p:cNvPr>
              <p:cNvGrpSpPr/>
              <p:nvPr/>
            </p:nvGrpSpPr>
            <p:grpSpPr>
              <a:xfrm>
                <a:off x="6106538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A6F30908-10FE-4201-8C37-3BA0BA435B0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F9245CEB-902F-4F6A-9D06-F8B74D16A27F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A1437ABF-7CEF-491C-95BB-962BC7651BA2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723618FF-72C5-4C15-9408-22E8B51C9610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EA68444C-B8E1-465B-B175-B921BE878897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7E1C338E-708B-4240-978C-86DAAB546DD6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7CA8CA49-3446-42A7-BD60-482CE0745F9A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9A9B7F36-9476-4997-AB43-DE514BE87092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30AD5139-81C1-4FC6-81C3-8455476EDA95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5A0C74B8-1DE4-4C52-B54F-98347EF30475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8FEBF4E5-CD4D-43C7-91C6-ADC81130FB21}"/>
                  </a:ext>
                </a:extLst>
              </p:cNvPr>
              <p:cNvGrpSpPr/>
              <p:nvPr/>
            </p:nvGrpSpPr>
            <p:grpSpPr>
              <a:xfrm>
                <a:off x="6396132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6964C4BA-04DC-4F4B-83FE-A07BBC3A3A7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D5B492CC-40F4-40E2-90E7-D524390B6DBF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6701A9D1-5883-448D-89A6-0A27C5ADB666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128F46BB-E282-4BDC-A8DB-EB599BEBDF4E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BAA2965D-AB50-4089-96A5-91000C53BE8B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77FD8446-BF14-479A-8C24-A4E33769A732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56C77DFD-D2A5-467E-B170-35BCBCC4BD38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8C933C57-2055-4F44-A30A-73F3B6348391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41E745CA-7575-4DCD-B5EF-2D87BA39B082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41BF564F-AE0D-4F95-9FF2-9BE936714BB4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C539091A-B85B-4369-A0BC-E37EAAA4231E}"/>
                  </a:ext>
                </a:extLst>
              </p:cNvPr>
              <p:cNvGrpSpPr/>
              <p:nvPr/>
            </p:nvGrpSpPr>
            <p:grpSpPr>
              <a:xfrm>
                <a:off x="6685723" y="1681851"/>
                <a:ext cx="273670" cy="2879871"/>
                <a:chOff x="1547664" y="980728"/>
                <a:chExt cx="144020" cy="1515616"/>
              </a:xfrm>
              <a:no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9416DA54-CA13-40C5-8FEC-319979E5C3C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78A4BF60-051A-4ABA-A929-6B9624545F22}"/>
                    </a:ext>
                  </a:extLst>
                </p:cNvPr>
                <p:cNvSpPr/>
                <p:nvPr/>
              </p:nvSpPr>
              <p:spPr>
                <a:xfrm>
                  <a:off x="1547668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EE513365-C947-48DF-972C-F627EB22CA9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2C523BD9-5FB6-4F01-B261-C5381793DC34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4372088F-3BEA-4050-AFC9-EED8E9B2565A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4D46E304-7831-40F3-AF8E-3BDFE9F7C4F1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B87A16E4-942A-434C-B2AE-92AC3628E33E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45A8FC32-A22F-4C65-A098-7F1924393B1A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07DECA21-D773-4162-BDB0-0DAEBD19F9D7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16BE7764-0440-4E5C-91E4-386F8D457505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D674C053-C4DD-41AD-B234-154C36D17DA6}"/>
                  </a:ext>
                </a:extLst>
              </p:cNvPr>
              <p:cNvGrpSpPr/>
              <p:nvPr/>
            </p:nvGrpSpPr>
            <p:grpSpPr>
              <a:xfrm>
                <a:off x="6975319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D49ACC4-AB17-41C9-9E87-DEF0B043B27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E0BE4892-6BA9-4C5C-B780-1FFDAB4A801B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AFFBE1C0-BED0-4F8B-8008-03F8501A6EE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BA934468-0C1D-410B-8A1E-34BCC0F88248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12108E30-B5CA-4529-AF7C-BF0A6FF61305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EE12E10C-A6CD-442E-8897-D1462E3BD923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7BF61DB9-D67A-4E72-8F74-6F7CD72CC954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60AC4556-50F9-40DC-B7CE-6CB446028AAA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90719582-189E-48CD-809C-B8D570E35998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DDA17184-123E-4021-86EB-B818E27D8098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D90CEA94-458B-491C-BEEE-304C7B293D18}"/>
                  </a:ext>
                </a:extLst>
              </p:cNvPr>
              <p:cNvGrpSpPr/>
              <p:nvPr/>
            </p:nvGrpSpPr>
            <p:grpSpPr>
              <a:xfrm>
                <a:off x="7264911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EB43969-29B4-4DBB-9E29-AF6F3546A9D7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7FACEEA9-87C4-4A08-9DD4-92593A5D2DB8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703CD0B5-62F9-479C-A2CB-91B8C8D4AAF1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13594EFB-F235-41B0-8A53-84DEF0A6C567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E80CA91D-1DC1-428B-B90F-6BB97A23E878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0F790771-CC45-4510-B075-30FAD1EC290D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851F217B-66F3-42D2-833C-970870C25D9C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410BC440-8433-41F6-8DF8-1B590D33ED0A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F562B3C2-F2CE-410E-B777-BD746815DF66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BCDC047-6933-411D-8CDA-C6DB8D38B2D7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10% of 100 = 10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10% of 200 = 20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10% of 400 = 40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80818" y="4606078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10%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655579" y="5544233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C513C-50B3-07E4-DF06-70FDF9DEB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ED214F-C48F-44D0-B363-641199402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7C4E9-FC61-3EC1-50BA-C72529387778}"/>
              </a:ext>
            </a:extLst>
          </p:cNvPr>
          <p:cNvSpPr/>
          <p:nvPr/>
        </p:nvSpPr>
        <p:spPr>
          <a:xfrm>
            <a:off x="2570001" y="213449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CB7A67-E0A1-9708-A425-0093E8773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98905"/>
              </p:ext>
            </p:extLst>
          </p:nvPr>
        </p:nvGraphicFramePr>
        <p:xfrm>
          <a:off x="1180566" y="2635919"/>
          <a:ext cx="6939590" cy="63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959">
                  <a:extLst>
                    <a:ext uri="{9D8B030D-6E8A-4147-A177-3AD203B41FA5}">
                      <a16:colId xmlns:a16="http://schemas.microsoft.com/office/drawing/2014/main" val="4137771780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3320384910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2908752981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331327274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3481892993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2174678429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687927903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1193375344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13490487"/>
                    </a:ext>
                  </a:extLst>
                </a:gridCol>
                <a:gridCol w="693959">
                  <a:extLst>
                    <a:ext uri="{9D8B030D-6E8A-4147-A177-3AD203B41FA5}">
                      <a16:colId xmlns:a16="http://schemas.microsoft.com/office/drawing/2014/main" val="690537696"/>
                    </a:ext>
                  </a:extLst>
                </a:gridCol>
              </a:tblGrid>
              <a:tr h="6357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511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9E1A31-312A-4C23-9998-CC1B6CF38460}"/>
              </a:ext>
            </a:extLst>
          </p:cNvPr>
          <p:cNvSpPr/>
          <p:nvPr/>
        </p:nvSpPr>
        <p:spPr>
          <a:xfrm>
            <a:off x="2570001" y="555013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480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27C6F5-E6E6-846A-E910-830886352466}"/>
              </a:ext>
            </a:extLst>
          </p:cNvPr>
          <p:cNvCxnSpPr/>
          <p:nvPr/>
        </p:nvCxnSpPr>
        <p:spPr>
          <a:xfrm>
            <a:off x="5085806" y="2399954"/>
            <a:ext cx="30419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0791A1-2BDD-A044-8A18-08C682A62783}"/>
              </a:ext>
            </a:extLst>
          </p:cNvPr>
          <p:cNvCxnSpPr>
            <a:cxnSpLocks/>
          </p:cNvCxnSpPr>
          <p:nvPr/>
        </p:nvCxnSpPr>
        <p:spPr>
          <a:xfrm flipH="1">
            <a:off x="1188150" y="2399954"/>
            <a:ext cx="30419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2DB7B8-8BDA-460C-BBFC-A580391B79E0}"/>
              </a:ext>
            </a:extLst>
          </p:cNvPr>
          <p:cNvSpPr/>
          <p:nvPr/>
        </p:nvSpPr>
        <p:spPr>
          <a:xfrm>
            <a:off x="1188150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5808D-8E47-C68C-4D8D-055AE6687C3D}"/>
              </a:ext>
            </a:extLst>
          </p:cNvPr>
          <p:cNvSpPr/>
          <p:nvPr/>
        </p:nvSpPr>
        <p:spPr>
          <a:xfrm>
            <a:off x="1881096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ADCFB-01EA-5906-92A6-66051000EA72}"/>
              </a:ext>
            </a:extLst>
          </p:cNvPr>
          <p:cNvSpPr/>
          <p:nvPr/>
        </p:nvSpPr>
        <p:spPr>
          <a:xfrm>
            <a:off x="2574042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0F459-AE01-FF67-87BC-2BDB2BBE8E72}"/>
              </a:ext>
            </a:extLst>
          </p:cNvPr>
          <p:cNvSpPr/>
          <p:nvPr/>
        </p:nvSpPr>
        <p:spPr>
          <a:xfrm>
            <a:off x="3266988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15AEB-059C-F94C-D7E7-6A6678045792}"/>
              </a:ext>
            </a:extLst>
          </p:cNvPr>
          <p:cNvSpPr/>
          <p:nvPr/>
        </p:nvSpPr>
        <p:spPr>
          <a:xfrm>
            <a:off x="3959934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8545E5-038B-1614-A50F-B882FE83D5D5}"/>
              </a:ext>
            </a:extLst>
          </p:cNvPr>
          <p:cNvSpPr/>
          <p:nvPr/>
        </p:nvSpPr>
        <p:spPr>
          <a:xfrm>
            <a:off x="4652880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CB3B3-20CA-D2D4-C580-9D5262C9DF96}"/>
              </a:ext>
            </a:extLst>
          </p:cNvPr>
          <p:cNvSpPr/>
          <p:nvPr/>
        </p:nvSpPr>
        <p:spPr>
          <a:xfrm>
            <a:off x="5345826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964D81-F93D-1AFF-4796-94736C7E8350}"/>
              </a:ext>
            </a:extLst>
          </p:cNvPr>
          <p:cNvSpPr/>
          <p:nvPr/>
        </p:nvSpPr>
        <p:spPr>
          <a:xfrm>
            <a:off x="6038772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216A76-5370-C379-0403-0570E495048B}"/>
              </a:ext>
            </a:extLst>
          </p:cNvPr>
          <p:cNvSpPr/>
          <p:nvPr/>
        </p:nvSpPr>
        <p:spPr>
          <a:xfrm>
            <a:off x="6731718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3DEBCE-8CDD-8007-87BC-BD92D5E8D9D1}"/>
              </a:ext>
            </a:extLst>
          </p:cNvPr>
          <p:cNvSpPr/>
          <p:nvPr/>
        </p:nvSpPr>
        <p:spPr>
          <a:xfrm>
            <a:off x="7424664" y="2688325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B9158-BAFE-1819-F5A5-B62EB3F5A8C9}"/>
              </a:ext>
            </a:extLst>
          </p:cNvPr>
          <p:cNvSpPr/>
          <p:nvPr/>
        </p:nvSpPr>
        <p:spPr>
          <a:xfrm>
            <a:off x="6036226" y="555012"/>
            <a:ext cx="69549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9DDC6F-2564-2AB6-A971-FEDA7409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8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50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251008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5100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251007" y="3655841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251007" y="4629180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10% of 500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10% of 550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10% of 30  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10% of 60  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18247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18247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18246" y="3699298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18246" y="4672637"/>
            <a:ext cx="8773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10% of 740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10% of 280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10% of 45   = 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8364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10% of a number is the same as 1/10 of a number.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1442</TotalTime>
  <Words>496</Words>
  <Application>Microsoft Office PowerPoint</Application>
  <PresentationFormat>On-screen Show (4:3)</PresentationFormat>
  <Paragraphs>359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2026-02-10T21:01:40Z</dcterms:modified>
  <cp:category/>
</cp:coreProperties>
</file>