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9" r:id="rId4"/>
    <p:sldId id="264" r:id="rId5"/>
    <p:sldId id="260" r:id="rId6"/>
    <p:sldId id="25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09BDD6-A1E0-990C-ACA3-5B079940D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9613" y="2312062"/>
            <a:ext cx="3628963" cy="383057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02360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6E040-EC02-7DBC-7469-0D841395BCD1}"/>
              </a:ext>
            </a:extLst>
          </p:cNvPr>
          <p:cNvSpPr/>
          <p:nvPr/>
        </p:nvSpPr>
        <p:spPr>
          <a:xfrm>
            <a:off x="2273884" y="45330"/>
            <a:ext cx="557659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 zero from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B125BB0E-0D31-7021-99F1-B955942A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68582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5FAB610D-E1AE-99B6-CA76-B5F31BBD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68582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1143003" y="417054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871B91-8E19-372A-2CF2-6996C7A0E410}"/>
              </a:ext>
            </a:extLst>
          </p:cNvPr>
          <p:cNvSpPr/>
          <p:nvPr/>
        </p:nvSpPr>
        <p:spPr>
          <a:xfrm>
            <a:off x="3814912" y="41882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F58EC8-5E75-5DEC-9B69-D729E5A3661C}"/>
              </a:ext>
            </a:extLst>
          </p:cNvPr>
          <p:cNvSpPr/>
          <p:nvPr/>
        </p:nvSpPr>
        <p:spPr>
          <a:xfrm>
            <a:off x="5088187" y="246880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F5EF15-241A-44EE-10E6-4EBD3C95B522}"/>
              </a:ext>
            </a:extLst>
          </p:cNvPr>
          <p:cNvSpPr/>
          <p:nvPr/>
        </p:nvSpPr>
        <p:spPr>
          <a:xfrm>
            <a:off x="2625210" y="2468801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4AD4B-595D-3E34-E679-E5AF4191A566}"/>
              </a:ext>
            </a:extLst>
          </p:cNvPr>
          <p:cNvSpPr/>
          <p:nvPr/>
        </p:nvSpPr>
        <p:spPr>
          <a:xfrm>
            <a:off x="2374495" y="41405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38" y="1863672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99E5FE7-15FD-DC52-E2CD-C31BE3C5A78F}"/>
              </a:ext>
            </a:extLst>
          </p:cNvPr>
          <p:cNvSpPr/>
          <p:nvPr/>
        </p:nvSpPr>
        <p:spPr>
          <a:xfrm>
            <a:off x="5161929" y="414104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97C514-912D-9091-ECF5-437F2074985B}"/>
              </a:ext>
            </a:extLst>
          </p:cNvPr>
          <p:cNvSpPr/>
          <p:nvPr/>
        </p:nvSpPr>
        <p:spPr>
          <a:xfrm>
            <a:off x="6661351" y="41894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B6E52206-77A1-C635-ECCF-DCF1ADFE3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224" y="1883337"/>
            <a:ext cx="1027464" cy="1027464"/>
          </a:xfrm>
          <a:prstGeom prst="rect">
            <a:avLst/>
          </a:prstGeom>
        </p:spPr>
      </p:pic>
      <p:pic>
        <p:nvPicPr>
          <p:cNvPr id="4" name="Picture 3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B601B3E7-4DE9-2C71-FC65-02A1A0BA8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764" y="1898092"/>
            <a:ext cx="1027464" cy="1027464"/>
          </a:xfrm>
          <a:prstGeom prst="rect">
            <a:avLst/>
          </a:prstGeom>
        </p:spPr>
      </p:pic>
      <p:pic>
        <p:nvPicPr>
          <p:cNvPr id="5" name="Picture 4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B84A6F0F-8DA8-5FF5-20C1-180E40FE5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53" y="2364667"/>
            <a:ext cx="1027464" cy="1027464"/>
          </a:xfrm>
          <a:prstGeom prst="rect">
            <a:avLst/>
          </a:prstGeom>
        </p:spPr>
      </p:pic>
      <p:pic>
        <p:nvPicPr>
          <p:cNvPr id="7" name="Picture 6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93CAAEA4-A47F-F2CA-9C39-9472EB97B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07" y="2443048"/>
            <a:ext cx="1027464" cy="1027464"/>
          </a:xfrm>
          <a:prstGeom prst="rect">
            <a:avLst/>
          </a:prstGeom>
        </p:spPr>
      </p:pic>
      <p:pic>
        <p:nvPicPr>
          <p:cNvPr id="6" name="Picture 5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5AFBFF01-9117-4C81-8F4F-1A5556EAB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732" y="2637252"/>
            <a:ext cx="1027464" cy="1027464"/>
          </a:xfrm>
          <a:prstGeom prst="rect">
            <a:avLst/>
          </a:prstGeom>
        </p:spPr>
      </p:pic>
      <p:pic>
        <p:nvPicPr>
          <p:cNvPr id="8" name="Picture 7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9C30AD73-4F18-568B-ACD7-66BD9647F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435" y="1898092"/>
            <a:ext cx="1027464" cy="1027464"/>
          </a:xfrm>
          <a:prstGeom prst="rect">
            <a:avLst/>
          </a:prstGeom>
        </p:spPr>
      </p:pic>
      <p:pic>
        <p:nvPicPr>
          <p:cNvPr id="9" name="Picture 8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59039C6F-BACB-D6C8-68DF-4189DEFBE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975" y="1912847"/>
            <a:ext cx="1027464" cy="1027464"/>
          </a:xfrm>
          <a:prstGeom prst="rect">
            <a:avLst/>
          </a:prstGeom>
        </p:spPr>
      </p:pic>
      <p:pic>
        <p:nvPicPr>
          <p:cNvPr id="10" name="Picture 9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64BB5C74-B372-521C-4502-7A42FC480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064" y="2379422"/>
            <a:ext cx="1027464" cy="1027464"/>
          </a:xfrm>
          <a:prstGeom prst="rect">
            <a:avLst/>
          </a:prstGeom>
        </p:spPr>
      </p:pic>
      <p:pic>
        <p:nvPicPr>
          <p:cNvPr id="11" name="Picture 10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88E5F507-2BD6-4054-4EFF-5A6C2421A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318" y="2457803"/>
            <a:ext cx="1027464" cy="1027464"/>
          </a:xfrm>
          <a:prstGeom prst="rect">
            <a:avLst/>
          </a:prstGeom>
        </p:spPr>
      </p:pic>
      <p:pic>
        <p:nvPicPr>
          <p:cNvPr id="12" name="Picture 11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714DADDD-AFB6-433F-3EAE-68193A5CD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943" y="2652007"/>
            <a:ext cx="1027464" cy="10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D9438743-2A02-CC09-C93A-035AC612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34908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CE8383F-CCF7-0EF4-61B4-8F9495A4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34908"/>
            <a:ext cx="2123768" cy="212376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CB5E56A-DEAC-B759-F9CF-72FB979D25FF}"/>
              </a:ext>
            </a:extLst>
          </p:cNvPr>
          <p:cNvSpPr/>
          <p:nvPr/>
        </p:nvSpPr>
        <p:spPr>
          <a:xfrm>
            <a:off x="3814912" y="415459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C49161-65BC-591B-C9E8-53DAA350E3F0}"/>
              </a:ext>
            </a:extLst>
          </p:cNvPr>
          <p:cNvSpPr/>
          <p:nvPr/>
        </p:nvSpPr>
        <p:spPr>
          <a:xfrm>
            <a:off x="5088187" y="2435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73E8F3-D506-9B0B-C513-94A1E796DFFE}"/>
              </a:ext>
            </a:extLst>
          </p:cNvPr>
          <p:cNvSpPr/>
          <p:nvPr/>
        </p:nvSpPr>
        <p:spPr>
          <a:xfrm>
            <a:off x="2625210" y="2435127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7DC2A1-6448-287F-7F07-B9212039221D}"/>
              </a:ext>
            </a:extLst>
          </p:cNvPr>
          <p:cNvSpPr/>
          <p:nvPr/>
        </p:nvSpPr>
        <p:spPr>
          <a:xfrm>
            <a:off x="2374495" y="410689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02F20DD-C284-EE70-C440-2D3050E81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89" y="1834908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00DFAC0-17BF-725C-DA32-85246D527FDE}"/>
              </a:ext>
            </a:extLst>
          </p:cNvPr>
          <p:cNvSpPr/>
          <p:nvPr/>
        </p:nvSpPr>
        <p:spPr>
          <a:xfrm>
            <a:off x="5161929" y="41073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5E0FBF-A156-A643-E192-76FBE14AA2A4}"/>
              </a:ext>
            </a:extLst>
          </p:cNvPr>
          <p:cNvSpPr/>
          <p:nvPr/>
        </p:nvSpPr>
        <p:spPr>
          <a:xfrm>
            <a:off x="6405709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82D6B-CEB6-0A2D-7F7C-2DDC07266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9FF55B-CDBE-FA30-2472-A72775F83B23}"/>
              </a:ext>
            </a:extLst>
          </p:cNvPr>
          <p:cNvGrpSpPr/>
          <p:nvPr/>
        </p:nvGrpSpPr>
        <p:grpSpPr>
          <a:xfrm>
            <a:off x="1102464" y="1917474"/>
            <a:ext cx="1959058" cy="3128437"/>
            <a:chOff x="1102464" y="1917474"/>
            <a:chExt cx="1959058" cy="312843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B89BFCF-1F09-4D8E-D818-49D343E0408E}"/>
                </a:ext>
              </a:extLst>
            </p:cNvPr>
            <p:cNvSpPr/>
            <p:nvPr/>
          </p:nvSpPr>
          <p:spPr>
            <a:xfrm>
              <a:off x="1111040" y="4122581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89D75A-52D4-F9A5-E98C-46BD7037E224}"/>
                </a:ext>
              </a:extLst>
            </p:cNvPr>
            <p:cNvGrpSpPr/>
            <p:nvPr/>
          </p:nvGrpSpPr>
          <p:grpSpPr>
            <a:xfrm>
              <a:off x="1102464" y="1917474"/>
              <a:ext cx="1959058" cy="1667270"/>
              <a:chOff x="3746088" y="1898092"/>
              <a:chExt cx="1959058" cy="1667270"/>
            </a:xfrm>
          </p:grpSpPr>
          <p:pic>
            <p:nvPicPr>
              <p:cNvPr id="8" name="Picture 7" descr="A cartoon of a cheeseburger&#10;&#10;AI-generated content may be incorrect.">
                <a:extLst>
                  <a:ext uri="{FF2B5EF4-FFF2-40B4-BE49-F238E27FC236}">
                    <a16:creationId xmlns:a16="http://schemas.microsoft.com/office/drawing/2014/main" id="{C79CF576-DA53-BF88-4709-A2E46B1BB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6088" y="1898092"/>
                <a:ext cx="1027464" cy="1027464"/>
              </a:xfrm>
              <a:prstGeom prst="rect">
                <a:avLst/>
              </a:prstGeom>
            </p:spPr>
          </p:pic>
          <p:pic>
            <p:nvPicPr>
              <p:cNvPr id="9" name="Picture 8" descr="A cartoon of a cheeseburger&#10;&#10;AI-generated content may be incorrect.">
                <a:extLst>
                  <a:ext uri="{FF2B5EF4-FFF2-40B4-BE49-F238E27FC236}">
                    <a16:creationId xmlns:a16="http://schemas.microsoft.com/office/drawing/2014/main" id="{C589C560-04CD-34EA-9557-1FFCD161E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7682" y="1921395"/>
                <a:ext cx="1027464" cy="1027464"/>
              </a:xfrm>
              <a:prstGeom prst="rect">
                <a:avLst/>
              </a:prstGeom>
            </p:spPr>
          </p:pic>
          <p:pic>
            <p:nvPicPr>
              <p:cNvPr id="11" name="Picture 10" descr="A cartoon of a cheeseburger&#10;&#10;AI-generated content may be incorrect.">
                <a:extLst>
                  <a:ext uri="{FF2B5EF4-FFF2-40B4-BE49-F238E27FC236}">
                    <a16:creationId xmlns:a16="http://schemas.microsoft.com/office/drawing/2014/main" id="{A80B235A-EE28-54EA-4FB4-0BE406072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34465" y="2537898"/>
                <a:ext cx="1027464" cy="1027464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9805B4-9684-6565-C5F1-2006156D08EE}"/>
              </a:ext>
            </a:extLst>
          </p:cNvPr>
          <p:cNvGrpSpPr/>
          <p:nvPr/>
        </p:nvGrpSpPr>
        <p:grpSpPr>
          <a:xfrm>
            <a:off x="6408193" y="1898092"/>
            <a:ext cx="1959058" cy="1667270"/>
            <a:chOff x="6408193" y="1898092"/>
            <a:chExt cx="1959058" cy="1667270"/>
          </a:xfrm>
        </p:grpSpPr>
        <p:pic>
          <p:nvPicPr>
            <p:cNvPr id="12" name="Picture 11" descr="A cartoon of a cheeseburger&#10;&#10;AI-generated content may be incorrect.">
              <a:extLst>
                <a:ext uri="{FF2B5EF4-FFF2-40B4-BE49-F238E27FC236}">
                  <a16:creationId xmlns:a16="http://schemas.microsoft.com/office/drawing/2014/main" id="{6176E4C0-5479-C0F9-A936-D6689825C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8193" y="1898092"/>
              <a:ext cx="1027464" cy="1027464"/>
            </a:xfrm>
            <a:prstGeom prst="rect">
              <a:avLst/>
            </a:prstGeom>
          </p:spPr>
        </p:pic>
        <p:pic>
          <p:nvPicPr>
            <p:cNvPr id="13" name="Picture 12" descr="A cartoon of a cheeseburger&#10;&#10;AI-generated content may be incorrect.">
              <a:extLst>
                <a:ext uri="{FF2B5EF4-FFF2-40B4-BE49-F238E27FC236}">
                  <a16:creationId xmlns:a16="http://schemas.microsoft.com/office/drawing/2014/main" id="{D50B7966-AF2D-F5C2-B3BE-C6885EEFA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39787" y="1921395"/>
              <a:ext cx="1027464" cy="1027464"/>
            </a:xfrm>
            <a:prstGeom prst="rect">
              <a:avLst/>
            </a:prstGeom>
          </p:spPr>
        </p:pic>
        <p:pic>
          <p:nvPicPr>
            <p:cNvPr id="14" name="Picture 13" descr="A cartoon of a cheeseburger&#10;&#10;AI-generated content may be incorrect.">
              <a:extLst>
                <a:ext uri="{FF2B5EF4-FFF2-40B4-BE49-F238E27FC236}">
                  <a16:creationId xmlns:a16="http://schemas.microsoft.com/office/drawing/2014/main" id="{204DB171-DCF0-C1F3-7D12-29F45BCA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6570" y="2537898"/>
              <a:ext cx="1027464" cy="1027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5C576-C8F0-9646-493F-1AF9FBCF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44BF3D6-1BC7-C446-1467-BCB581DC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6849AF8-2EB5-5EBC-2F45-CFD4F0123C6E}"/>
              </a:ext>
            </a:extLst>
          </p:cNvPr>
          <p:cNvSpPr/>
          <p:nvPr/>
        </p:nvSpPr>
        <p:spPr>
          <a:xfrm>
            <a:off x="624353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7688C8-7F46-A44D-B82B-ABB3778760A7}"/>
              </a:ext>
            </a:extLst>
          </p:cNvPr>
          <p:cNvSpPr/>
          <p:nvPr/>
        </p:nvSpPr>
        <p:spPr>
          <a:xfrm>
            <a:off x="3864271" y="41739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F4343B-2274-8976-1CDF-B0557DA6182B}"/>
              </a:ext>
            </a:extLst>
          </p:cNvPr>
          <p:cNvSpPr/>
          <p:nvPr/>
        </p:nvSpPr>
        <p:spPr>
          <a:xfrm>
            <a:off x="5161929" y="265134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062E9D4-4998-999B-B128-E88980582FCD}"/>
              </a:ext>
            </a:extLst>
          </p:cNvPr>
          <p:cNvSpPr/>
          <p:nvPr/>
        </p:nvSpPr>
        <p:spPr>
          <a:xfrm>
            <a:off x="2502699" y="2523779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5D534E-BFA7-7B92-02F1-B62FE4812E2B}"/>
              </a:ext>
            </a:extLst>
          </p:cNvPr>
          <p:cNvSpPr/>
          <p:nvPr/>
        </p:nvSpPr>
        <p:spPr>
          <a:xfrm>
            <a:off x="2202815" y="40980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D37E07-65A9-D8FB-154B-637B196DEA7F}"/>
              </a:ext>
            </a:extLst>
          </p:cNvPr>
          <p:cNvSpPr/>
          <p:nvPr/>
        </p:nvSpPr>
        <p:spPr>
          <a:xfrm>
            <a:off x="5255113" y="41073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EBDF4D-8545-E7BC-2C5D-F55BFF434D10}"/>
              </a:ext>
            </a:extLst>
          </p:cNvPr>
          <p:cNvSpPr/>
          <p:nvPr/>
        </p:nvSpPr>
        <p:spPr>
          <a:xfrm>
            <a:off x="6794057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5786741-F3EE-5B00-A262-B197E5CA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2" name="Picture 11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D52DA4A2-0340-1F55-D88E-C41CCDFC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4" y="1916196"/>
            <a:ext cx="2138496" cy="2138496"/>
          </a:xfrm>
          <a:prstGeom prst="rect">
            <a:avLst/>
          </a:prstGeom>
        </p:spPr>
      </p:pic>
      <p:pic>
        <p:nvPicPr>
          <p:cNvPr id="15" name="Picture 14" descr="A wooden box with a black background&#10;&#10;AI-generated content may be incorrect.">
            <a:extLst>
              <a:ext uri="{FF2B5EF4-FFF2-40B4-BE49-F238E27FC236}">
                <a16:creationId xmlns:a16="http://schemas.microsoft.com/office/drawing/2014/main" id="{1AD0A415-870D-F98C-65FB-93FF0A33C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073" y="2118646"/>
            <a:ext cx="2172538" cy="2035945"/>
          </a:xfrm>
          <a:prstGeom prst="rect">
            <a:avLst/>
          </a:prstGeom>
        </p:spPr>
      </p:pic>
      <p:pic>
        <p:nvPicPr>
          <p:cNvPr id="16" name="Picture 15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986779C-B4E6-B8EA-C1E4-F5F43E41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057" y="1954126"/>
            <a:ext cx="2138496" cy="2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A1420-FB52-F0B2-8E3D-035D8E3A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2A04DFF-9E78-E15C-4FB7-2AA2A7E6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0D2079E-6D1B-7575-7816-8E69809AB860}"/>
              </a:ext>
            </a:extLst>
          </p:cNvPr>
          <p:cNvSpPr/>
          <p:nvPr/>
        </p:nvSpPr>
        <p:spPr>
          <a:xfrm>
            <a:off x="1195440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6B6B06-F7BF-0CC0-33E3-9A5B76E2C177}"/>
              </a:ext>
            </a:extLst>
          </p:cNvPr>
          <p:cNvSpPr/>
          <p:nvPr/>
        </p:nvSpPr>
        <p:spPr>
          <a:xfrm>
            <a:off x="3899312" y="47265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8544D2-DCA7-3369-7360-F20EDE0108BC}"/>
              </a:ext>
            </a:extLst>
          </p:cNvPr>
          <p:cNvSpPr/>
          <p:nvPr/>
        </p:nvSpPr>
        <p:spPr>
          <a:xfrm>
            <a:off x="5172587" y="30070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C68330-5A2F-AF45-1918-2B0A8AC0587E}"/>
              </a:ext>
            </a:extLst>
          </p:cNvPr>
          <p:cNvSpPr/>
          <p:nvPr/>
        </p:nvSpPr>
        <p:spPr>
          <a:xfrm>
            <a:off x="2709610" y="3007083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4BB9DC-3C02-6394-DBE7-7084371C868F}"/>
              </a:ext>
            </a:extLst>
          </p:cNvPr>
          <p:cNvSpPr/>
          <p:nvPr/>
        </p:nvSpPr>
        <p:spPr>
          <a:xfrm>
            <a:off x="2458895" y="46788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AC2B0B-EB0E-6C31-9D1F-DCB4751DDD0A}"/>
              </a:ext>
            </a:extLst>
          </p:cNvPr>
          <p:cNvSpPr/>
          <p:nvPr/>
        </p:nvSpPr>
        <p:spPr>
          <a:xfrm>
            <a:off x="5246329" y="46793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EF279D1-FE20-163F-8214-8C343B722381}"/>
              </a:ext>
            </a:extLst>
          </p:cNvPr>
          <p:cNvSpPr/>
          <p:nvPr/>
        </p:nvSpPr>
        <p:spPr>
          <a:xfrm>
            <a:off x="6490109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AF6542D1-C280-3B0D-9691-0F71E885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78" y="2004812"/>
            <a:ext cx="2348874" cy="2348874"/>
          </a:xfrm>
          <a:prstGeom prst="rect">
            <a:avLst/>
          </a:prstGeom>
        </p:spPr>
      </p:pic>
      <p:pic>
        <p:nvPicPr>
          <p:cNvPr id="5" name="Picture 4" descr="A black bag with a bow&#10;&#10;AI-generated content may be incorrect.">
            <a:extLst>
              <a:ext uri="{FF2B5EF4-FFF2-40B4-BE49-F238E27FC236}">
                <a16:creationId xmlns:a16="http://schemas.microsoft.com/office/drawing/2014/main" id="{8C622130-7AAD-5805-7FBE-0CED650E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49" y="2017415"/>
            <a:ext cx="2323668" cy="2323668"/>
          </a:xfrm>
          <a:prstGeom prst="rect">
            <a:avLst/>
          </a:prstGeom>
        </p:spPr>
      </p:pic>
      <p:pic>
        <p:nvPicPr>
          <p:cNvPr id="6" name="Picture 5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CF9CBC15-622D-7BF3-3177-6836080A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00" y="2004812"/>
            <a:ext cx="2348874" cy="2348874"/>
          </a:xfrm>
          <a:prstGeom prst="rect">
            <a:avLst/>
          </a:prstGeom>
        </p:spPr>
      </p:pic>
      <p:pic>
        <p:nvPicPr>
          <p:cNvPr id="7" name="Picture 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D706471-FB85-68A5-A968-186BA0F86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14177" y="22502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3D4C0A-AF8F-DCD6-6C6B-EFA6DC3AC2F5}"/>
              </a:ext>
            </a:extLst>
          </p:cNvPr>
          <p:cNvSpPr/>
          <p:nvPr/>
        </p:nvSpPr>
        <p:spPr>
          <a:xfrm>
            <a:off x="5080303" y="418506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3C132E-E483-0B9A-1290-131F335CF6F7}"/>
              </a:ext>
            </a:extLst>
          </p:cNvPr>
          <p:cNvSpPr/>
          <p:nvPr/>
        </p:nvSpPr>
        <p:spPr>
          <a:xfrm>
            <a:off x="3470084" y="5580921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D38324-A6E6-466D-0442-D7D00C1120D0}"/>
              </a:ext>
            </a:extLst>
          </p:cNvPr>
          <p:cNvSpPr/>
          <p:nvPr/>
        </p:nvSpPr>
        <p:spPr>
          <a:xfrm>
            <a:off x="414177" y="4380593"/>
            <a:ext cx="853264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When we subtract  _____ from a number, the number remains the ______.</a:t>
            </a: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69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7  -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769346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69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  -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69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9  -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564127" y="548874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100 -  0 =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341672" y="4500836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6  -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 </a:t>
            </a:r>
            <a:r>
              <a:rPr lang="en-GB" sz="4000" dirty="0">
                <a:latin typeface="Arial Rounded MT Bold" panose="020F0704030504030204" pitchFamily="34" charset="0"/>
              </a:rPr>
              <a:t> = 6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769346" y="253087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769346" y="3554468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3847390" y="4508037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378946" y="5468893"/>
            <a:ext cx="129399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we subtract zero from a number, the number gets bigger.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368</TotalTime>
  <Words>170</Words>
  <Application>Microsoft Office PowerPoint</Application>
  <PresentationFormat>On-screen Show (4:3)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21</cp:revision>
  <dcterms:created xsi:type="dcterms:W3CDTF">2013-01-27T09:14:16Z</dcterms:created>
  <dcterms:modified xsi:type="dcterms:W3CDTF">2026-01-05T12:22:22Z</dcterms:modified>
  <cp:category/>
</cp:coreProperties>
</file>