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1" r:id="rId3"/>
    <p:sldId id="268" r:id="rId4"/>
    <p:sldId id="275" r:id="rId5"/>
    <p:sldId id="27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6E4298-76E3-8B69-2F0B-2FAB4BA19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3970" y="2301500"/>
            <a:ext cx="4438846" cy="3604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899CA0-0A44-E00F-4AEC-66701F8FF3C6}"/>
              </a:ext>
            </a:extLst>
          </p:cNvPr>
          <p:cNvSpPr/>
          <p:nvPr/>
        </p:nvSpPr>
        <p:spPr>
          <a:xfrm>
            <a:off x="1382486" y="74777"/>
            <a:ext cx="6836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40629" y="636853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73BD5-399A-47DC-E52E-2D1400DBB5D4}"/>
              </a:ext>
            </a:extLst>
          </p:cNvPr>
          <p:cNvSpPr/>
          <p:nvPr/>
        </p:nvSpPr>
        <p:spPr>
          <a:xfrm>
            <a:off x="1654630" y="91602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B187A-7E21-6EA2-D0D6-B5465D5D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8C0E5D-BDE0-A8EA-2AA4-7D6DD6E8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3007DC-E01F-BD10-0296-96BE325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393C759-5CC2-6372-6DF7-DBD1E8F21673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3B91F-1403-D03F-BE0A-D8BBD63EBF57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0DE9C5-7300-252F-D012-CB36884012BE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E45BC8-91AD-079A-1003-2E430F11C10F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71C55A-0793-91FD-191A-51747923898C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D863E72-BBD4-B4EF-B9AF-9D52FEADA87B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6DA916-6782-58F1-FA31-75B5B93D5E75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9AD74D-F8E9-1063-31D4-B93B841C0A67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555CA44-CCEA-7824-2170-B2C9142D5E6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D157E9-FE7A-9DED-4B3B-DCE8A4DC587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00D69BE-7EED-D6E0-3506-1667DAF397BB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DCB308-8FA1-1DA4-1A1F-879E92927678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76BFE3-E385-2AA6-9D75-2AF1B8BCF2F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C7FC581-31CF-A782-D315-D8612805E0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A2E4AD-5143-D113-6382-CA28F14229C8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3814104-4381-AFA7-AF61-5F7D17E74B4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51218D-34B6-9DAC-5530-5E4C19877FF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5B2D5D-7077-35CA-0206-097ABDCD57A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FBDAEA-A4D3-6010-3654-03A3052B7524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99D20A-6361-5D3B-3ADE-FE1BB3F1CEB2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4863098-0B2A-692A-87F2-08708BD2522A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A7356A-20EA-DFB7-FA48-2AD090F878FA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51AEB2F-F6DB-27A7-80EF-843E88AD2265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0D6F30-D9C3-3D76-1374-EF662BEA1C9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ADA7C8DE-36D6-A3A8-BE97-9814BDCF2100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698671D-3B10-156F-11AB-D41EBA5248F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398A80C-85A3-3DB5-4794-60F5A496613E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4150A-5B57-0D48-ABA7-D1C65C9AE5A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37FABC5-8618-8094-3C58-5DEADD586D21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4BE08AB-33E0-C2EA-F7D7-BD5708D279DA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135BA1-C648-C578-D55C-927F5D63A5A3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10AD438-05B2-A99B-138B-FA58FBFA7FD4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96BAC3-F3F9-A03E-A771-226C476D3C0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022974-CB1A-B52F-15F0-DA5F797120B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F4838BBE-CEBC-E5C5-AF90-018C43604816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759B41-55EE-9C47-0061-5EE8904FBC3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4419FA-2182-4A57-B705-B17E80193CB4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0DE186-6287-4733-A775-6A4FAFD63E95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19DEF-2BFB-BFBE-7FAD-9DDF6B4AA6B2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83C15F-6611-8957-D66E-5744C84DE277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42D43B-734A-BC42-AD4E-BF5D48771D97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A4F3DDC0-FF41-DE7A-4748-35A197C667EA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14C60E-95F2-EC33-A478-32FD8BBC4BFC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91742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537615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57027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11 + 11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54583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97186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290459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84271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312230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1827154"/>
            <a:ext cx="8775292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When you double an odd number, the answer is always even.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171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2026-01-11T15:28:23Z</dcterms:modified>
  <cp:category/>
</cp:coreProperties>
</file>