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4" r:id="rId4"/>
    <p:sldId id="271" r:id="rId5"/>
    <p:sldId id="266" r:id="rId6"/>
    <p:sldId id="272" r:id="rId7"/>
    <p:sldId id="258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036" autoAdjust="0"/>
  </p:normalViewPr>
  <p:slideViewPr>
    <p:cSldViewPr snapToGrid="0" snapToObjects="1">
      <p:cViewPr varScale="1">
        <p:scale>
          <a:sx n="116" d="100"/>
          <a:sy n="116" d="100"/>
        </p:scale>
        <p:origin x="146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1849869" y="1004355"/>
            <a:ext cx="61950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x4 Table </a:t>
            </a:r>
          </a:p>
          <a:p>
            <a:pPr algn="ctr"/>
            <a:r>
              <a:rPr lang="en-GB" sz="5400" dirty="0"/>
              <a:t>(Focus 3 x 4)</a:t>
            </a:r>
          </a:p>
        </p:txBody>
      </p:sp>
      <p:pic>
        <p:nvPicPr>
          <p:cNvPr id="7" name="Picture 6" descr="A cartoon of a green hat&#10;&#10;AI-generated content may be incorrect.">
            <a:extLst>
              <a:ext uri="{FF2B5EF4-FFF2-40B4-BE49-F238E27FC236}">
                <a16:creationId xmlns:a16="http://schemas.microsoft.com/office/drawing/2014/main" id="{0AFE0D08-6E25-5E0B-5743-7DD5680C86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236" t="26523" r="24630" b="31040"/>
          <a:stretch>
            <a:fillRect/>
          </a:stretch>
        </p:blipFill>
        <p:spPr>
          <a:xfrm>
            <a:off x="3055166" y="2933868"/>
            <a:ext cx="3748608" cy="358792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40924" y="6389354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4s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FB70779-C86D-23E7-37EE-D40C439FFB66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3A56FAE-35D1-7703-E8F6-1DF74C150E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77587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F8BABB6F-F5FA-3861-8A7E-EE828C0C7A53}"/>
              </a:ext>
            </a:extLst>
          </p:cNvPr>
          <p:cNvSpPr txBox="1"/>
          <p:nvPr/>
        </p:nvSpPr>
        <p:spPr>
          <a:xfrm>
            <a:off x="1545399" y="2841688"/>
            <a:ext cx="6125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0ADD6-6B52-5F47-E41C-6186BE91A1F4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83CC84-9807-2A56-B85A-94424A284BD5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2FDAC-4205-B2B4-088D-3A600F3CCEFE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8644E6-F518-5A77-3B08-6B31F3582118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80A0-A7FC-5B8C-861B-4D0047E08285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8A696-E61B-A8E4-7908-F511E057FE99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E85B6-994B-9725-DE1C-F474934E7A4D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22A7E6-4E1E-954E-1C59-10D531B396E4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ADF0801-B5A3-7873-4B1F-8D51634F80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85586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D1CD166-D165-D47C-2E62-9A57317CA322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C5D05-0CB4-C5E0-58D3-AD8A4E12D43A}"/>
              </a:ext>
            </a:extLst>
          </p:cNvPr>
          <p:cNvSpPr txBox="1"/>
          <p:nvPr/>
        </p:nvSpPr>
        <p:spPr>
          <a:xfrm>
            <a:off x="1526979" y="2839637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01E1D-3551-C64A-9D23-C73796F2B523}"/>
              </a:ext>
            </a:extLst>
          </p:cNvPr>
          <p:cNvSpPr txBox="1"/>
          <p:nvPr/>
        </p:nvSpPr>
        <p:spPr>
          <a:xfrm>
            <a:off x="2834604" y="2856366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1849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42EF29-F50C-E3D9-F500-0CD9A33BC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DCD1CC-9D2B-A00C-F36F-E8298AE7D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DC7D5C6-65AA-81D2-734C-85C8D412F24B}"/>
              </a:ext>
            </a:extLst>
          </p:cNvPr>
          <p:cNvSpPr/>
          <p:nvPr/>
        </p:nvSpPr>
        <p:spPr>
          <a:xfrm>
            <a:off x="973396" y="4050132"/>
            <a:ext cx="7393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is the missing number?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60448C-9715-BCEB-A6D5-4A80AFC42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5BE64D8-941F-37B1-FB71-E2A86FBFD8D7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EC212B56-6863-D916-EC44-FC74ACFDEE7F}"/>
              </a:ext>
            </a:extLst>
          </p:cNvPr>
          <p:cNvSpPr txBox="1"/>
          <p:nvPr/>
        </p:nvSpPr>
        <p:spPr>
          <a:xfrm>
            <a:off x="2873253" y="2852496"/>
            <a:ext cx="6259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D53465-FD50-272C-E5C0-D6647C627B40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BDD72-5E09-C673-8C70-033737C3A47F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D948B8-5292-11F3-3872-96F8A547CCA0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82991A-1FFD-8E7C-A37D-131C1FABABBB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BABE5C-CAB4-1BA3-2967-E467C836AD7D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B03FA-EE7E-116A-87CC-13D0FA47CE58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DA81AF-0F78-3736-A356-117C8AEB2BD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EF948F-7DC6-F677-2DF8-FA30EBFD6DE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D2DF8-7CEE-01BA-7971-4A44F4C580D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1CD72A0E-D7EE-A8FA-F393-C7D1AA19E9FD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36F75B2-5030-47E9-36D6-01598070BA6D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7A3636-CD44-909B-7B91-65F148775CE1}"/>
              </a:ext>
            </a:extLst>
          </p:cNvPr>
          <p:cNvSpPr txBox="1"/>
          <p:nvPr/>
        </p:nvSpPr>
        <p:spPr>
          <a:xfrm>
            <a:off x="2890995" y="2809704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2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A40FD6-0846-DFF3-C087-63812134721B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7F8A62-C1E7-A41E-3852-1A3429FD1AC2}"/>
              </a:ext>
            </a:extLst>
          </p:cNvPr>
          <p:cNvSpPr txBox="1"/>
          <p:nvPr/>
        </p:nvSpPr>
        <p:spPr>
          <a:xfrm>
            <a:off x="3387553" y="2841452"/>
            <a:ext cx="86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0E9A-299D-6D84-0A92-1697763BD17C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3D11E-D1DA-B913-26A6-E1BBA1E9E3F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07547-ACAD-6197-5640-5B234104CB98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37A4D-FF83-E407-8F52-2D230586AB1D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5822F-D684-18B9-ADA1-2F4C56E85516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D6209-63A1-6EAD-6B4B-0AA9FF81107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C154-F95C-31B9-B8EF-E51343B8594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36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2410514-E81D-183A-CE2D-4A26D3646694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89509DE-F3BB-4F25-A03F-686A3F928F30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DC0F-84E7-1803-8EE3-F620477A5D7B}"/>
              </a:ext>
            </a:extLst>
          </p:cNvPr>
          <p:cNvSpPr txBox="1"/>
          <p:nvPr/>
        </p:nvSpPr>
        <p:spPr>
          <a:xfrm>
            <a:off x="3555259" y="2833405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3E818-561B-C388-5742-05AB6EDAA5AF}"/>
              </a:ext>
            </a:extLst>
          </p:cNvPr>
          <p:cNvSpPr txBox="1"/>
          <p:nvPr/>
        </p:nvSpPr>
        <p:spPr>
          <a:xfrm>
            <a:off x="4147981" y="2865430"/>
            <a:ext cx="7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1BA50-5BA7-6A2D-6B47-05A9E7C948E5}"/>
              </a:ext>
            </a:extLst>
          </p:cNvPr>
          <p:cNvSpPr txBox="1"/>
          <p:nvPr/>
        </p:nvSpPr>
        <p:spPr>
          <a:xfrm>
            <a:off x="4217755" y="2854573"/>
            <a:ext cx="62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1E1BB3-C8C2-8724-B43C-DCCC5A50DAD6}"/>
              </a:ext>
            </a:extLst>
          </p:cNvPr>
          <p:cNvSpPr txBox="1"/>
          <p:nvPr/>
        </p:nvSpPr>
        <p:spPr>
          <a:xfrm>
            <a:off x="287183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48FF6C-329B-B4F8-84AE-291B1963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F20F79-BC04-1C9C-B31C-4728519E3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670F44C0-C4A7-5573-F8EA-0D56D466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84" name="Picture 18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487F2C0B-B832-8C64-B45B-C37374A69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EA6473A-816D-983B-3559-7A2C5A9A2173}"/>
                  </a:ext>
                </a:extLst>
              </p:cNvPr>
              <p:cNvSpPr/>
              <p:nvPr/>
            </p:nvSpPr>
            <p:spPr>
              <a:xfrm>
                <a:off x="3250934" y="1257357"/>
                <a:ext cx="710047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</a:t>
                </a:r>
              </a:p>
            </p:txBody>
          </p:sp>
        </mc:Choice>
        <mc:Fallback xmlns=""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EA6473A-816D-983B-3559-7A2C5A9A2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934" y="1257357"/>
                <a:ext cx="7100479" cy="1077218"/>
              </a:xfrm>
              <a:prstGeom prst="rect">
                <a:avLst/>
              </a:prstGeom>
              <a:blipFill>
                <a:blip r:embed="rId4"/>
                <a:stretch>
                  <a:fillRect l="-2146" t="-6780" b="-180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Oval 185">
            <a:extLst>
              <a:ext uri="{FF2B5EF4-FFF2-40B4-BE49-F238E27FC236}">
                <a16:creationId xmlns:a16="http://schemas.microsoft.com/office/drawing/2014/main" id="{C85F0F92-6A6A-CE02-BC3E-11D942B89EAA}"/>
              </a:ext>
            </a:extLst>
          </p:cNvPr>
          <p:cNvSpPr/>
          <p:nvPr/>
        </p:nvSpPr>
        <p:spPr>
          <a:xfrm rot="5400000">
            <a:off x="2302774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CF7AFDAA-5D76-5E4E-A7E9-FC0C499CE75F}"/>
              </a:ext>
            </a:extLst>
          </p:cNvPr>
          <p:cNvSpPr/>
          <p:nvPr/>
        </p:nvSpPr>
        <p:spPr>
          <a:xfrm rot="5400000">
            <a:off x="1901159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3D47D163-20D7-BBD5-9275-BF1BECAC4F4F}"/>
              </a:ext>
            </a:extLst>
          </p:cNvPr>
          <p:cNvSpPr/>
          <p:nvPr/>
        </p:nvSpPr>
        <p:spPr>
          <a:xfrm rot="5400000">
            <a:off x="1505042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62F6A099-2914-DB7D-C8BB-33A4C9E6E875}"/>
              </a:ext>
            </a:extLst>
          </p:cNvPr>
          <p:cNvSpPr/>
          <p:nvPr/>
        </p:nvSpPr>
        <p:spPr>
          <a:xfrm rot="5400000">
            <a:off x="2324857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A436638-62BE-5FA9-6618-6365F57BD929}"/>
              </a:ext>
            </a:extLst>
          </p:cNvPr>
          <p:cNvSpPr/>
          <p:nvPr/>
        </p:nvSpPr>
        <p:spPr>
          <a:xfrm rot="5400000">
            <a:off x="1923242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626A827E-4985-45ED-9B60-AC5FC18773D1}"/>
              </a:ext>
            </a:extLst>
          </p:cNvPr>
          <p:cNvSpPr/>
          <p:nvPr/>
        </p:nvSpPr>
        <p:spPr>
          <a:xfrm rot="5400000">
            <a:off x="1527125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1981A0C1-AA78-6A73-95A0-3F4AF04086C4}"/>
              </a:ext>
            </a:extLst>
          </p:cNvPr>
          <p:cNvSpPr/>
          <p:nvPr/>
        </p:nvSpPr>
        <p:spPr>
          <a:xfrm rot="5400000">
            <a:off x="2324151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DCB3EF91-8F10-FA54-459D-498A7803889B}"/>
              </a:ext>
            </a:extLst>
          </p:cNvPr>
          <p:cNvSpPr/>
          <p:nvPr/>
        </p:nvSpPr>
        <p:spPr>
          <a:xfrm rot="5400000">
            <a:off x="1922536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2D2100C2-95E2-BF58-4B9A-2B82839811FA}"/>
              </a:ext>
            </a:extLst>
          </p:cNvPr>
          <p:cNvSpPr/>
          <p:nvPr/>
        </p:nvSpPr>
        <p:spPr>
          <a:xfrm rot="5400000">
            <a:off x="1526419" y="331578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C539AD3-1740-8C95-05C3-569F7F2196EF}"/>
                  </a:ext>
                </a:extLst>
              </p:cNvPr>
              <p:cNvSpPr/>
              <p:nvPr/>
            </p:nvSpPr>
            <p:spPr>
              <a:xfrm>
                <a:off x="3220536" y="2758748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8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C539AD3-1740-8C95-05C3-569F7F219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536" y="2758748"/>
                <a:ext cx="7100479" cy="1569660"/>
              </a:xfrm>
              <a:prstGeom prst="rect">
                <a:avLst/>
              </a:prstGeom>
              <a:blipFill>
                <a:blip r:embed="rId5"/>
                <a:stretch>
                  <a:fillRect l="-2146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6" name="Oval 195">
            <a:extLst>
              <a:ext uri="{FF2B5EF4-FFF2-40B4-BE49-F238E27FC236}">
                <a16:creationId xmlns:a16="http://schemas.microsoft.com/office/drawing/2014/main" id="{584D2064-D51E-2DC2-7FF7-B6AFF89F5964}"/>
              </a:ext>
            </a:extLst>
          </p:cNvPr>
          <p:cNvSpPr/>
          <p:nvPr/>
        </p:nvSpPr>
        <p:spPr>
          <a:xfrm rot="5400000">
            <a:off x="2338304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8B1A81E1-ADAD-831D-7226-FD83CA198590}"/>
              </a:ext>
            </a:extLst>
          </p:cNvPr>
          <p:cNvSpPr/>
          <p:nvPr/>
        </p:nvSpPr>
        <p:spPr>
          <a:xfrm rot="5400000">
            <a:off x="1936689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B7A12ED-698F-95CD-F4B3-B34A781683C9}"/>
              </a:ext>
            </a:extLst>
          </p:cNvPr>
          <p:cNvSpPr/>
          <p:nvPr/>
        </p:nvSpPr>
        <p:spPr>
          <a:xfrm rot="5400000">
            <a:off x="1540572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ED8346DC-BC18-BBDE-C27C-2EC4795CB7B1}"/>
              </a:ext>
            </a:extLst>
          </p:cNvPr>
          <p:cNvSpPr/>
          <p:nvPr/>
        </p:nvSpPr>
        <p:spPr>
          <a:xfrm rot="5400000">
            <a:off x="2337598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B0792E0E-014D-A36F-BE54-DB26F119D8AE}"/>
              </a:ext>
            </a:extLst>
          </p:cNvPr>
          <p:cNvSpPr/>
          <p:nvPr/>
        </p:nvSpPr>
        <p:spPr>
          <a:xfrm rot="5400000">
            <a:off x="1935983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0CCBEEC7-E753-6B20-D5FD-1207EF824F9A}"/>
              </a:ext>
            </a:extLst>
          </p:cNvPr>
          <p:cNvSpPr/>
          <p:nvPr/>
        </p:nvSpPr>
        <p:spPr>
          <a:xfrm rot="5400000">
            <a:off x="1539866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7FBA0DED-8403-E314-9957-7268ADEBF5FF}"/>
              </a:ext>
            </a:extLst>
          </p:cNvPr>
          <p:cNvSpPr/>
          <p:nvPr/>
        </p:nvSpPr>
        <p:spPr>
          <a:xfrm rot="5400000">
            <a:off x="2336134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02618B11-0D4C-8F53-566D-547AAEFB2CCB}"/>
              </a:ext>
            </a:extLst>
          </p:cNvPr>
          <p:cNvSpPr/>
          <p:nvPr/>
        </p:nvSpPr>
        <p:spPr>
          <a:xfrm rot="5400000">
            <a:off x="1934519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F096D4FF-3BA2-DE4A-8AF0-D8DAA1E4E33B}"/>
              </a:ext>
            </a:extLst>
          </p:cNvPr>
          <p:cNvSpPr/>
          <p:nvPr/>
        </p:nvSpPr>
        <p:spPr>
          <a:xfrm rot="5400000">
            <a:off x="1538402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50AF6D0-F478-4B1C-1BF6-85FD11DE4C48}"/>
                  </a:ext>
                </a:extLst>
              </p:cNvPr>
              <p:cNvSpPr/>
              <p:nvPr/>
            </p:nvSpPr>
            <p:spPr>
              <a:xfrm>
                <a:off x="3250935" y="4746276"/>
                <a:ext cx="710047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12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450AF6D0-F478-4B1C-1BF6-85FD11DE4C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0935" y="4746276"/>
                <a:ext cx="7100479" cy="1569660"/>
              </a:xfrm>
              <a:prstGeom prst="rect">
                <a:avLst/>
              </a:prstGeom>
              <a:blipFill>
                <a:blip r:embed="rId6"/>
                <a:stretch>
                  <a:fillRect l="-2146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9906FE76-F378-8184-0A68-E6344D646A8B}"/>
              </a:ext>
            </a:extLst>
          </p:cNvPr>
          <p:cNvCxnSpPr/>
          <p:nvPr/>
        </p:nvCxnSpPr>
        <p:spPr>
          <a:xfrm flipV="1">
            <a:off x="5693536" y="2119692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7" name="Arc 206">
            <a:extLst>
              <a:ext uri="{FF2B5EF4-FFF2-40B4-BE49-F238E27FC236}">
                <a16:creationId xmlns:a16="http://schemas.microsoft.com/office/drawing/2014/main" id="{5AB15849-D71A-3209-0003-9CEDC6D8EF08}"/>
              </a:ext>
            </a:extLst>
          </p:cNvPr>
          <p:cNvSpPr/>
          <p:nvPr/>
        </p:nvSpPr>
        <p:spPr>
          <a:xfrm flipH="1">
            <a:off x="5728608" y="164667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A45C61F5-964D-BD29-64D5-23930A22BD0A}"/>
              </a:ext>
            </a:extLst>
          </p:cNvPr>
          <p:cNvSpPr txBox="1"/>
          <p:nvPr/>
        </p:nvSpPr>
        <p:spPr>
          <a:xfrm>
            <a:off x="5555856" y="2119692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9E7A3904-E061-EC6C-B96B-55C762E15401}"/>
              </a:ext>
            </a:extLst>
          </p:cNvPr>
          <p:cNvSpPr txBox="1"/>
          <p:nvPr/>
        </p:nvSpPr>
        <p:spPr>
          <a:xfrm>
            <a:off x="6164309" y="212614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6C9E603-F9B7-67FF-1F81-5FFCB18CD825}"/>
              </a:ext>
            </a:extLst>
          </p:cNvPr>
          <p:cNvCxnSpPr/>
          <p:nvPr/>
        </p:nvCxnSpPr>
        <p:spPr>
          <a:xfrm flipV="1">
            <a:off x="5698664" y="3682188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1" name="Arc 210">
            <a:extLst>
              <a:ext uri="{FF2B5EF4-FFF2-40B4-BE49-F238E27FC236}">
                <a16:creationId xmlns:a16="http://schemas.microsoft.com/office/drawing/2014/main" id="{EBA1C8BC-3806-E392-E8D7-B90C68BCE96E}"/>
              </a:ext>
            </a:extLst>
          </p:cNvPr>
          <p:cNvSpPr/>
          <p:nvPr/>
        </p:nvSpPr>
        <p:spPr>
          <a:xfrm flipH="1">
            <a:off x="5733736" y="320916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985C668-3C31-C3F2-3606-02F7557C4401}"/>
              </a:ext>
            </a:extLst>
          </p:cNvPr>
          <p:cNvSpPr txBox="1"/>
          <p:nvPr/>
        </p:nvSpPr>
        <p:spPr>
          <a:xfrm>
            <a:off x="5560984" y="3682188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21F2B7AF-C441-547F-909E-CDE02120715B}"/>
              </a:ext>
            </a:extLst>
          </p:cNvPr>
          <p:cNvSpPr txBox="1"/>
          <p:nvPr/>
        </p:nvSpPr>
        <p:spPr>
          <a:xfrm>
            <a:off x="6169437" y="368863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Arc 213">
            <a:extLst>
              <a:ext uri="{FF2B5EF4-FFF2-40B4-BE49-F238E27FC236}">
                <a16:creationId xmlns:a16="http://schemas.microsoft.com/office/drawing/2014/main" id="{8B150909-115A-5DB2-C70C-D9B7A73178EB}"/>
              </a:ext>
            </a:extLst>
          </p:cNvPr>
          <p:cNvSpPr/>
          <p:nvPr/>
        </p:nvSpPr>
        <p:spPr>
          <a:xfrm flipH="1">
            <a:off x="6365474" y="3210134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3D52D5B3-EE33-F5D9-9773-CA33042787B1}"/>
              </a:ext>
            </a:extLst>
          </p:cNvPr>
          <p:cNvSpPr txBox="1"/>
          <p:nvPr/>
        </p:nvSpPr>
        <p:spPr>
          <a:xfrm>
            <a:off x="6801175" y="368960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ED2B14F1-2426-C83A-4506-7F24E2DAAC8E}"/>
              </a:ext>
            </a:extLst>
          </p:cNvPr>
          <p:cNvCxnSpPr/>
          <p:nvPr/>
        </p:nvCxnSpPr>
        <p:spPr>
          <a:xfrm flipV="1">
            <a:off x="5627861" y="5524657"/>
            <a:ext cx="2585123" cy="108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7" name="Arc 216">
            <a:extLst>
              <a:ext uri="{FF2B5EF4-FFF2-40B4-BE49-F238E27FC236}">
                <a16:creationId xmlns:a16="http://schemas.microsoft.com/office/drawing/2014/main" id="{BF7D062D-1AFF-8F03-A767-C332DC4AB301}"/>
              </a:ext>
            </a:extLst>
          </p:cNvPr>
          <p:cNvSpPr/>
          <p:nvPr/>
        </p:nvSpPr>
        <p:spPr>
          <a:xfrm flipH="1">
            <a:off x="5662933" y="505163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8113C8C6-9AD6-F43A-4C59-F117C9066CCE}"/>
              </a:ext>
            </a:extLst>
          </p:cNvPr>
          <p:cNvSpPr txBox="1"/>
          <p:nvPr/>
        </p:nvSpPr>
        <p:spPr>
          <a:xfrm>
            <a:off x="5490181" y="552465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F14370A-D21F-0805-5EF5-9EA71BD25D59}"/>
              </a:ext>
            </a:extLst>
          </p:cNvPr>
          <p:cNvSpPr txBox="1"/>
          <p:nvPr/>
        </p:nvSpPr>
        <p:spPr>
          <a:xfrm>
            <a:off x="6098634" y="553110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Arc 219">
            <a:extLst>
              <a:ext uri="{FF2B5EF4-FFF2-40B4-BE49-F238E27FC236}">
                <a16:creationId xmlns:a16="http://schemas.microsoft.com/office/drawing/2014/main" id="{F78B8343-EA63-65A1-C499-1D1EC34955F8}"/>
              </a:ext>
            </a:extLst>
          </p:cNvPr>
          <p:cNvSpPr/>
          <p:nvPr/>
        </p:nvSpPr>
        <p:spPr>
          <a:xfrm flipH="1">
            <a:off x="6294671" y="5052603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56F02627-476F-AA54-DBCD-149E8E6F3DCC}"/>
              </a:ext>
            </a:extLst>
          </p:cNvPr>
          <p:cNvSpPr txBox="1"/>
          <p:nvPr/>
        </p:nvSpPr>
        <p:spPr>
          <a:xfrm>
            <a:off x="6730372" y="553207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Arc 221">
            <a:extLst>
              <a:ext uri="{FF2B5EF4-FFF2-40B4-BE49-F238E27FC236}">
                <a16:creationId xmlns:a16="http://schemas.microsoft.com/office/drawing/2014/main" id="{5DF95565-48F4-A20D-5B27-32A9E1BC8253}"/>
              </a:ext>
            </a:extLst>
          </p:cNvPr>
          <p:cNvSpPr/>
          <p:nvPr/>
        </p:nvSpPr>
        <p:spPr>
          <a:xfrm flipH="1">
            <a:off x="6921729" y="5042297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G Primary Penmanship" panose="02000506000000020003" pitchFamily="2" charset="0"/>
              <a:ea typeface="+mn-ea"/>
              <a:cs typeface="+mn-cs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3532FDFF-18D3-BA04-487C-73B073D6F411}"/>
              </a:ext>
            </a:extLst>
          </p:cNvPr>
          <p:cNvSpPr txBox="1"/>
          <p:nvPr/>
        </p:nvSpPr>
        <p:spPr>
          <a:xfrm>
            <a:off x="7357429" y="5521768"/>
            <a:ext cx="51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5386426D-2392-CF3D-8F22-0B2BF72D916E}"/>
              </a:ext>
            </a:extLst>
          </p:cNvPr>
          <p:cNvGrpSpPr/>
          <p:nvPr/>
        </p:nvGrpSpPr>
        <p:grpSpPr>
          <a:xfrm>
            <a:off x="5701260" y="1124938"/>
            <a:ext cx="659577" cy="461665"/>
            <a:chOff x="5413577" y="510800"/>
            <a:chExt cx="659577" cy="461665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6A648FF9-E1DB-A8D0-C47F-F929C3F15DD7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A035AE2B-15D9-D236-1F19-243AB88579BC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94D3B669-805C-DF8C-90EB-8B500CC27DEC}"/>
              </a:ext>
            </a:extLst>
          </p:cNvPr>
          <p:cNvGrpSpPr/>
          <p:nvPr/>
        </p:nvGrpSpPr>
        <p:grpSpPr>
          <a:xfrm>
            <a:off x="5692450" y="2704456"/>
            <a:ext cx="659577" cy="461665"/>
            <a:chOff x="5413577" y="510800"/>
            <a:chExt cx="659577" cy="461665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69850E2-AA53-735E-77AF-41F52036E7C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CD905D07-65DB-4156-6E30-B57F5050EF38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B93CECC-EC84-DDD0-81E2-179713065E0B}"/>
              </a:ext>
            </a:extLst>
          </p:cNvPr>
          <p:cNvGrpSpPr/>
          <p:nvPr/>
        </p:nvGrpSpPr>
        <p:grpSpPr>
          <a:xfrm>
            <a:off x="6324679" y="2704268"/>
            <a:ext cx="659577" cy="461665"/>
            <a:chOff x="5413577" y="510800"/>
            <a:chExt cx="659577" cy="461665"/>
          </a:xfrm>
        </p:grpSpPr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B3B18814-BD06-408E-E380-B9FF45489B5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E07CD7A7-8D65-A5CD-DC82-0023AE1A1D0F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C0CC7E6-D197-50FC-6AFC-246402F79703}"/>
              </a:ext>
            </a:extLst>
          </p:cNvPr>
          <p:cNvGrpSpPr/>
          <p:nvPr/>
        </p:nvGrpSpPr>
        <p:grpSpPr>
          <a:xfrm>
            <a:off x="5665556" y="4493296"/>
            <a:ext cx="659577" cy="461665"/>
            <a:chOff x="5413577" y="510800"/>
            <a:chExt cx="659577" cy="461665"/>
          </a:xfrm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16D6E9-5CD7-DC84-B171-75BE990F78C6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D37D74B6-0675-0395-40DD-A64E32FF2771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A0BC96DB-4D99-F2CD-D634-D8F0F3DFEF8B}"/>
              </a:ext>
            </a:extLst>
          </p:cNvPr>
          <p:cNvGrpSpPr/>
          <p:nvPr/>
        </p:nvGrpSpPr>
        <p:grpSpPr>
          <a:xfrm>
            <a:off x="6310798" y="4493296"/>
            <a:ext cx="659577" cy="461665"/>
            <a:chOff x="5413577" y="510800"/>
            <a:chExt cx="659577" cy="461665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F7300330-B80D-E6E7-92DE-65211B938DAE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DEE1FE93-30B6-EACA-BAD9-52FDC3EEABF5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9464801-B3BC-5F64-1357-377849B09476}"/>
              </a:ext>
            </a:extLst>
          </p:cNvPr>
          <p:cNvGrpSpPr/>
          <p:nvPr/>
        </p:nvGrpSpPr>
        <p:grpSpPr>
          <a:xfrm>
            <a:off x="6956494" y="4493295"/>
            <a:ext cx="659577" cy="461665"/>
            <a:chOff x="5413577" y="510800"/>
            <a:chExt cx="659577" cy="461665"/>
          </a:xfrm>
        </p:grpSpPr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DBD6088-DB0F-201A-2C7D-8AEDDA37464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590AD484-F903-16C2-A3DC-C6F67EDDF309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2" name="Oval 241">
            <a:extLst>
              <a:ext uri="{FF2B5EF4-FFF2-40B4-BE49-F238E27FC236}">
                <a16:creationId xmlns:a16="http://schemas.microsoft.com/office/drawing/2014/main" id="{DCDFEC44-3D95-B9BC-800B-41CDEBDE318B}"/>
              </a:ext>
            </a:extLst>
          </p:cNvPr>
          <p:cNvSpPr/>
          <p:nvPr/>
        </p:nvSpPr>
        <p:spPr>
          <a:xfrm rot="5400000">
            <a:off x="2704388" y="187149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095D07C7-7C57-C259-46EE-455D48CC5151}"/>
              </a:ext>
            </a:extLst>
          </p:cNvPr>
          <p:cNvSpPr/>
          <p:nvPr/>
        </p:nvSpPr>
        <p:spPr>
          <a:xfrm rot="5400000">
            <a:off x="2726472" y="2904843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56618B16-D484-E0FF-A560-16B26C797BC0}"/>
              </a:ext>
            </a:extLst>
          </p:cNvPr>
          <p:cNvSpPr/>
          <p:nvPr/>
        </p:nvSpPr>
        <p:spPr>
          <a:xfrm rot="5400000">
            <a:off x="2725766" y="33133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60CA6523-905F-6D42-D9CC-067A904E6F07}"/>
              </a:ext>
            </a:extLst>
          </p:cNvPr>
          <p:cNvSpPr/>
          <p:nvPr/>
        </p:nvSpPr>
        <p:spPr>
          <a:xfrm rot="5400000">
            <a:off x="2751005" y="451633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F9A591EC-019F-1CA8-4F67-52EBA7FC5A1E}"/>
              </a:ext>
            </a:extLst>
          </p:cNvPr>
          <p:cNvSpPr/>
          <p:nvPr/>
        </p:nvSpPr>
        <p:spPr>
          <a:xfrm rot="5400000">
            <a:off x="2748373" y="492728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84649698-9C5E-868B-6F45-65577EDC69FE}"/>
              </a:ext>
            </a:extLst>
          </p:cNvPr>
          <p:cNvSpPr/>
          <p:nvPr/>
        </p:nvSpPr>
        <p:spPr>
          <a:xfrm rot="5400000">
            <a:off x="2746054" y="5336301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/>
      <p:bldP spid="207" grpId="0" animBg="1"/>
      <p:bldP spid="208" grpId="0"/>
      <p:bldP spid="209" grpId="0"/>
      <p:bldP spid="211" grpId="0" animBg="1"/>
      <p:bldP spid="212" grpId="0"/>
      <p:bldP spid="213" grpId="0"/>
      <p:bldP spid="214" grpId="0" animBg="1"/>
      <p:bldP spid="215" grpId="0"/>
      <p:bldP spid="217" grpId="0" animBg="1"/>
      <p:bldP spid="218" grpId="0"/>
      <p:bldP spid="219" grpId="0"/>
      <p:bldP spid="220" grpId="0" animBg="1"/>
      <p:bldP spid="221" grpId="0"/>
      <p:bldP spid="222" grpId="0" animBg="1"/>
      <p:bldP spid="223" grpId="0"/>
      <p:bldP spid="243" grpId="0" animBg="1"/>
      <p:bldP spid="244" grpId="0" animBg="1"/>
      <p:bldP spid="245" grpId="0" animBg="1"/>
      <p:bldP spid="246" grpId="0" animBg="1"/>
      <p:bldP spid="2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/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26BD5E-4B2F-0692-AA36-6D2194ABD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403" y="5441490"/>
                <a:ext cx="4580099" cy="584775"/>
              </a:xfrm>
              <a:prstGeom prst="rect">
                <a:avLst/>
              </a:prstGeom>
              <a:blipFill>
                <a:blip r:embed="rId4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1432B2E-C048-8BB2-84A3-D41DF95A5800}"/>
              </a:ext>
            </a:extLst>
          </p:cNvPr>
          <p:cNvSpPr txBox="1"/>
          <p:nvPr/>
        </p:nvSpPr>
        <p:spPr>
          <a:xfrm>
            <a:off x="4568079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BABEE-4345-5FDF-CC85-5EDAFACDFC80}"/>
              </a:ext>
            </a:extLst>
          </p:cNvPr>
          <p:cNvSpPr txBox="1"/>
          <p:nvPr/>
        </p:nvSpPr>
        <p:spPr>
          <a:xfrm>
            <a:off x="3161704" y="542885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C0C55A-C4B3-6A1C-FBDE-41004640D491}"/>
              </a:ext>
            </a:extLst>
          </p:cNvPr>
          <p:cNvSpPr txBox="1"/>
          <p:nvPr/>
        </p:nvSpPr>
        <p:spPr>
          <a:xfrm>
            <a:off x="5691700" y="5428853"/>
            <a:ext cx="657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331685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5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014211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6270910" y="4105704"/>
            <a:ext cx="75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8E7DA37-D34C-83D9-0ABA-5B171D07C3C2}"/>
              </a:ext>
            </a:extLst>
          </p:cNvPr>
          <p:cNvGrpSpPr/>
          <p:nvPr/>
        </p:nvGrpSpPr>
        <p:grpSpPr>
          <a:xfrm>
            <a:off x="1745994" y="248897"/>
            <a:ext cx="2270232" cy="2665320"/>
            <a:chOff x="1745994" y="248897"/>
            <a:chExt cx="2270232" cy="266532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0D41364-42AC-B498-BDF4-858B27B95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994" y="248897"/>
              <a:ext cx="2270232" cy="266532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90E674-8D35-1964-D99E-133049FC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0282" y="568822"/>
              <a:ext cx="1110598" cy="111059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335AAD-6785-0038-F077-711BB4BC4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8027" y="1157272"/>
              <a:ext cx="1110598" cy="111059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CCF9237-EFD2-3BC3-0957-857E21CD5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72134" y="601973"/>
              <a:ext cx="1110598" cy="111059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9892758-89C6-A1D9-75D8-1A65FD3A1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9075" y="1178147"/>
              <a:ext cx="1110598" cy="111059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3B79CC-49EB-E9FF-BDE8-8DB7A0992106}"/>
              </a:ext>
            </a:extLst>
          </p:cNvPr>
          <p:cNvGrpSpPr/>
          <p:nvPr/>
        </p:nvGrpSpPr>
        <p:grpSpPr>
          <a:xfrm>
            <a:off x="4079122" y="248897"/>
            <a:ext cx="2270232" cy="2665320"/>
            <a:chOff x="1745994" y="248897"/>
            <a:chExt cx="2270232" cy="266532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77349DB-6DF9-D005-3534-305F94910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994" y="248897"/>
              <a:ext cx="2270232" cy="266532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E2D6B5F-B2E7-FAC3-C9A9-509A831C2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0282" y="568822"/>
              <a:ext cx="1110598" cy="111059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7AD5531-324D-1757-447D-D2E96BF92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8027" y="1157272"/>
              <a:ext cx="1110598" cy="111059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D45F3B7-FC3E-E115-105D-90FB73EDE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72134" y="601973"/>
              <a:ext cx="1110598" cy="11105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ECE448-DB43-3CA8-9503-BACBB04E2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9075" y="1178147"/>
              <a:ext cx="1110598" cy="111059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732DCC7-6A94-40FC-583D-51B7D568D168}"/>
              </a:ext>
            </a:extLst>
          </p:cNvPr>
          <p:cNvGrpSpPr/>
          <p:nvPr/>
        </p:nvGrpSpPr>
        <p:grpSpPr>
          <a:xfrm>
            <a:off x="6412250" y="248897"/>
            <a:ext cx="2270232" cy="2665320"/>
            <a:chOff x="1745994" y="248897"/>
            <a:chExt cx="2270232" cy="2665320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F5C8B5A7-1CEF-9012-EB5E-1FBF8B9D2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5994" y="248897"/>
              <a:ext cx="2270232" cy="266532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B3F4025-517D-924D-A103-AC31DB003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00282" y="568822"/>
              <a:ext cx="1110598" cy="11105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D2C1A06-8ED2-4DA3-2BD9-DDDF9710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8027" y="1157272"/>
              <a:ext cx="1110598" cy="111059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97956AE-7632-413C-2CA4-A9477ED53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72134" y="601973"/>
              <a:ext cx="1110598" cy="1110598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4298AF8-2D87-2283-B5F1-5364F1AB7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89075" y="1178147"/>
              <a:ext cx="1110598" cy="1110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1CD1F1-5E21-F5B5-FBE2-7BA22C9B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3483"/>
              </p:ext>
            </p:extLst>
          </p:nvPr>
        </p:nvGraphicFramePr>
        <p:xfrm>
          <a:off x="484225" y="1706910"/>
          <a:ext cx="7993626" cy="4233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0418BD6-18FB-A085-8F6B-FADF6E0F5AF0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F8B57-2A9B-8245-DE27-73062574CD25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B81ED9-4A82-E37B-B217-48FB72B9670C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4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B1D47-35B0-0244-F805-EAE2E65346FB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12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472E27-C5AC-47FF-FF24-3E67D01A1264}"/>
              </a:ext>
            </a:extLst>
          </p:cNvPr>
          <p:cNvSpPr/>
          <p:nvPr/>
        </p:nvSpPr>
        <p:spPr>
          <a:xfrm>
            <a:off x="1161788" y="182009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Addition Sentence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994BAA-01EA-D6F0-ABC7-D77E09A109CE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4 = 12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4 x 3 = 12</a:t>
            </a:r>
          </a:p>
          <a:p>
            <a:pPr algn="ctr"/>
            <a:endParaRPr lang="en-GB" sz="2000" dirty="0">
              <a:solidFill>
                <a:schemeClr val="tx1"/>
              </a:solidFill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graphicFrame>
        <p:nvGraphicFramePr>
          <p:cNvPr id="47" name="Table 46">
            <a:extLst>
              <a:ext uri="{FF2B5EF4-FFF2-40B4-BE49-F238E27FC236}">
                <a16:creationId xmlns:a16="http://schemas.microsoft.com/office/drawing/2014/main" id="{F16916F3-8932-AFA6-5608-FA4DEBEF5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397927"/>
              </p:ext>
            </p:extLst>
          </p:nvPr>
        </p:nvGraphicFramePr>
        <p:xfrm>
          <a:off x="5180150" y="2613123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B2E4BD81-80C1-6CBF-2BD8-12AAF5C5D1D6}"/>
              </a:ext>
            </a:extLst>
          </p:cNvPr>
          <p:cNvSpPr/>
          <p:nvPr/>
        </p:nvSpPr>
        <p:spPr>
          <a:xfrm>
            <a:off x="5101333" y="1838306"/>
            <a:ext cx="2880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Complete Bar Model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B0154DF1-D5D2-2619-DBF0-4A195C555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083399"/>
              </p:ext>
            </p:extLst>
          </p:nvPr>
        </p:nvGraphicFramePr>
        <p:xfrm>
          <a:off x="5183766" y="2611115"/>
          <a:ext cx="281811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370">
                  <a:extLst>
                    <a:ext uri="{9D8B030D-6E8A-4147-A177-3AD203B41FA5}">
                      <a16:colId xmlns:a16="http://schemas.microsoft.com/office/drawing/2014/main" val="2294081951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72847288"/>
                    </a:ext>
                  </a:extLst>
                </a:gridCol>
                <a:gridCol w="939370">
                  <a:extLst>
                    <a:ext uri="{9D8B030D-6E8A-4147-A177-3AD203B41FA5}">
                      <a16:colId xmlns:a16="http://schemas.microsoft.com/office/drawing/2014/main" val="56589226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63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006265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155AE933-82B7-E66B-FD16-E66B1BD494B0}"/>
              </a:ext>
            </a:extLst>
          </p:cNvPr>
          <p:cNvSpPr txBox="1"/>
          <p:nvPr/>
        </p:nvSpPr>
        <p:spPr>
          <a:xfrm>
            <a:off x="1369312" y="3893319"/>
            <a:ext cx="2465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Draw 3 by 4 array</a:t>
            </a:r>
            <a:endParaRPr lang="en-GB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B43D76-E71D-2EF4-7536-ACF5F85F89DE}"/>
              </a:ext>
            </a:extLst>
          </p:cNvPr>
          <p:cNvSpPr txBox="1"/>
          <p:nvPr/>
        </p:nvSpPr>
        <p:spPr>
          <a:xfrm>
            <a:off x="5045170" y="3837569"/>
            <a:ext cx="34599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John plants </a:t>
            </a:r>
            <a:r>
              <a:rPr lang="en-US" b="1" dirty="0"/>
              <a:t>4 pots </a:t>
            </a:r>
            <a:r>
              <a:rPr lang="en-US" dirty="0"/>
              <a:t>of flowers with </a:t>
            </a:r>
          </a:p>
          <a:p>
            <a:pPr algn="ctr"/>
            <a:r>
              <a:rPr lang="en-US" b="1" dirty="0"/>
              <a:t>3 flowers </a:t>
            </a:r>
            <a:r>
              <a:rPr lang="en-US" dirty="0"/>
              <a:t>in each pot.</a:t>
            </a:r>
            <a:br>
              <a:rPr lang="en-US" dirty="0"/>
            </a:br>
            <a:r>
              <a:rPr lang="en-US" dirty="0"/>
              <a:t>How many flowers does he plant altogether?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4FBA2E-7E58-6FF4-DB2D-FF7E01812C2C}"/>
              </a:ext>
            </a:extLst>
          </p:cNvPr>
          <p:cNvGrpSpPr/>
          <p:nvPr/>
        </p:nvGrpSpPr>
        <p:grpSpPr>
          <a:xfrm>
            <a:off x="1538402" y="4516339"/>
            <a:ext cx="1572603" cy="1179962"/>
            <a:chOff x="1538402" y="4516339"/>
            <a:chExt cx="1572603" cy="117996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DEE504-1586-9C77-3E22-238483EDD6C2}"/>
                </a:ext>
              </a:extLst>
            </p:cNvPr>
            <p:cNvSpPr/>
            <p:nvPr/>
          </p:nvSpPr>
          <p:spPr>
            <a:xfrm rot="5400000">
              <a:off x="2338304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AA0C6C3-57B2-8A96-EF4A-CAC03C2F65FC}"/>
                </a:ext>
              </a:extLst>
            </p:cNvPr>
            <p:cNvSpPr/>
            <p:nvPr/>
          </p:nvSpPr>
          <p:spPr>
            <a:xfrm rot="5400000">
              <a:off x="1936689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34C843A-1D04-41FC-EA4F-46CA79245B1C}"/>
                </a:ext>
              </a:extLst>
            </p:cNvPr>
            <p:cNvSpPr/>
            <p:nvPr/>
          </p:nvSpPr>
          <p:spPr>
            <a:xfrm rot="5400000">
              <a:off x="1540572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887D8D-E634-A5A1-65B1-6340CD2D6127}"/>
                </a:ext>
              </a:extLst>
            </p:cNvPr>
            <p:cNvSpPr/>
            <p:nvPr/>
          </p:nvSpPr>
          <p:spPr>
            <a:xfrm rot="5400000">
              <a:off x="2337598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4E3736-CA2E-CE5E-E0E2-504A81AE5E56}"/>
                </a:ext>
              </a:extLst>
            </p:cNvPr>
            <p:cNvSpPr/>
            <p:nvPr/>
          </p:nvSpPr>
          <p:spPr>
            <a:xfrm rot="5400000">
              <a:off x="193598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7AD75D-2242-7D88-36B5-8FEB8B7D6013}"/>
                </a:ext>
              </a:extLst>
            </p:cNvPr>
            <p:cNvSpPr/>
            <p:nvPr/>
          </p:nvSpPr>
          <p:spPr>
            <a:xfrm rot="5400000">
              <a:off x="1539866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88ABC5-4A1C-6DDB-568A-6690B6FCC488}"/>
                </a:ext>
              </a:extLst>
            </p:cNvPr>
            <p:cNvSpPr/>
            <p:nvPr/>
          </p:nvSpPr>
          <p:spPr>
            <a:xfrm rot="5400000">
              <a:off x="233613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967B1-FBF1-B884-9AA7-5D7C32372D46}"/>
                </a:ext>
              </a:extLst>
            </p:cNvPr>
            <p:cNvSpPr/>
            <p:nvPr/>
          </p:nvSpPr>
          <p:spPr>
            <a:xfrm rot="5400000">
              <a:off x="1934519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BED090-BCA3-5432-F9C8-178E16EA58FF}"/>
                </a:ext>
              </a:extLst>
            </p:cNvPr>
            <p:cNvSpPr/>
            <p:nvPr/>
          </p:nvSpPr>
          <p:spPr>
            <a:xfrm rot="5400000">
              <a:off x="1538402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C69D4B-F5C2-9594-5ED9-3E39931D641B}"/>
                </a:ext>
              </a:extLst>
            </p:cNvPr>
            <p:cNvSpPr/>
            <p:nvPr/>
          </p:nvSpPr>
          <p:spPr>
            <a:xfrm rot="5400000">
              <a:off x="2751005" y="4516339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63B0D2-5C98-CA35-A438-02AE11A2AA3A}"/>
                </a:ext>
              </a:extLst>
            </p:cNvPr>
            <p:cNvSpPr/>
            <p:nvPr/>
          </p:nvSpPr>
          <p:spPr>
            <a:xfrm rot="5400000">
              <a:off x="2748373" y="492728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4A022B6-4595-432C-D962-314E998852B3}"/>
                </a:ext>
              </a:extLst>
            </p:cNvPr>
            <p:cNvSpPr/>
            <p:nvPr/>
          </p:nvSpPr>
          <p:spPr>
            <a:xfrm rot="5400000">
              <a:off x="2746054" y="533630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1AF489-6894-FBCC-AFF7-B5627F1F4D1E}"/>
              </a:ext>
            </a:extLst>
          </p:cNvPr>
          <p:cNvGrpSpPr/>
          <p:nvPr/>
        </p:nvGrpSpPr>
        <p:grpSpPr>
          <a:xfrm>
            <a:off x="4324134" y="4710360"/>
            <a:ext cx="3861605" cy="1225866"/>
            <a:chOff x="4324134" y="4710360"/>
            <a:chExt cx="3861605" cy="1225866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3E6E4B6-23BA-ACC4-7460-71BA75384378}"/>
                </a:ext>
              </a:extLst>
            </p:cNvPr>
            <p:cNvSpPr txBox="1"/>
            <p:nvPr/>
          </p:nvSpPr>
          <p:spPr>
            <a:xfrm>
              <a:off x="7668885" y="4710360"/>
              <a:ext cx="5168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rPr>
                <a:t>12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E436BF0-7AE7-B2F8-346F-DE319E4E0385}"/>
                </a:ext>
              </a:extLst>
            </p:cNvPr>
            <p:cNvGrpSpPr/>
            <p:nvPr/>
          </p:nvGrpSpPr>
          <p:grpSpPr>
            <a:xfrm>
              <a:off x="4324134" y="4953748"/>
              <a:ext cx="3861605" cy="982478"/>
              <a:chOff x="4226676" y="4961833"/>
              <a:chExt cx="3861605" cy="9824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A5E3618-D3DA-6667-B1D5-801BDAC9B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26676" y="4961833"/>
                <a:ext cx="1473718" cy="9824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FE5E448-17A0-FDC2-93C5-F08AC6FAA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2638" y="4961833"/>
                <a:ext cx="1473718" cy="98247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9C5C2EA-BCAB-F50C-E16F-1882C2F4B0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18600" y="4961833"/>
                <a:ext cx="1473718" cy="982478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97D72DF-7E8A-01FC-5CC3-6554995CC1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14563" y="4961833"/>
                <a:ext cx="1473718" cy="98247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89" y="2328879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998839" y="1356866"/>
            <a:ext cx="4778477" cy="1432675"/>
            <a:chOff x="3588774" y="1281028"/>
            <a:chExt cx="4778477" cy="14326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4778477" cy="1432675"/>
            </a:xfrm>
            <a:prstGeom prst="wedgeRoundRectCallout">
              <a:avLst>
                <a:gd name="adj1" fmla="val -76389"/>
                <a:gd name="adj2" fmla="val 8651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588774" y="1406028"/>
              <a:ext cx="477847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 x 4 = 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98839" y="3377476"/>
            <a:ext cx="464574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</a:t>
            </a:r>
          </a:p>
          <a:p>
            <a:pPr algn="ctr"/>
            <a:r>
              <a:rPr lang="en-GB" sz="4400" b="1" dirty="0">
                <a:solidFill>
                  <a:srgbClr val="FF0000"/>
                </a:solidFill>
              </a:rPr>
              <a:t>what mistake did Novice make?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727</TotalTime>
  <Words>287</Words>
  <Application>Microsoft Office PowerPoint</Application>
  <PresentationFormat>On-screen Show (4:3)</PresentationFormat>
  <Paragraphs>133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45</cp:revision>
  <dcterms:created xsi:type="dcterms:W3CDTF">2013-01-27T09:14:16Z</dcterms:created>
  <dcterms:modified xsi:type="dcterms:W3CDTF">2026-01-20T10:19:13Z</dcterms:modified>
  <cp:category/>
</cp:coreProperties>
</file>