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89" r:id="rId3"/>
    <p:sldId id="282" r:id="rId4"/>
    <p:sldId id="290" r:id="rId5"/>
    <p:sldId id="291" r:id="rId6"/>
    <p:sldId id="276" r:id="rId7"/>
    <p:sldId id="292" r:id="rId8"/>
    <p:sldId id="293" r:id="rId9"/>
    <p:sldId id="294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9DD3F-F023-43CD-BE73-083031669821}" type="datetimeFigureOut">
              <a:rPr lang="en-GB" smtClean="0"/>
              <a:t>29/01/2026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E32DE-C397-4A0F-BB6B-C76DB01EE4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9836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character holding a staff&#10;&#10;AI-generated content may be incorrect.">
            <a:extLst>
              <a:ext uri="{FF2B5EF4-FFF2-40B4-BE49-F238E27FC236}">
                <a16:creationId xmlns:a16="http://schemas.microsoft.com/office/drawing/2014/main" id="{B4041E43-50ED-5A18-CAC8-EBB5F4295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1" y="2997254"/>
            <a:ext cx="3234109" cy="3393051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33801" y="63903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AC462-2151-3124-840E-0A1064D21F1E}"/>
              </a:ext>
            </a:extLst>
          </p:cNvPr>
          <p:cNvSpPr txBox="1"/>
          <p:nvPr/>
        </p:nvSpPr>
        <p:spPr>
          <a:xfrm>
            <a:off x="1920804" y="916430"/>
            <a:ext cx="619502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x11 Table </a:t>
            </a:r>
          </a:p>
          <a:p>
            <a:pPr algn="ctr"/>
            <a:r>
              <a:rPr lang="en-GB" sz="5400" dirty="0"/>
              <a:t>(Focus 11 x 11)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4E2977-0869-B389-D9E2-F00E2C599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B553D6-B84D-83FB-C61A-71B5651C7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A8CE3FC7-D78E-5032-DFA2-6E082E2A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52C628-92E6-4F74-0F25-44240858C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A496BC-2634-B759-5990-C9C9FC2E61BE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CDD4BCA-C534-13D5-C285-4853F93FE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1C7812-AEAE-5620-3187-0075A46087CE}"/>
              </a:ext>
            </a:extLst>
          </p:cNvPr>
          <p:cNvSpPr txBox="1"/>
          <p:nvPr/>
        </p:nvSpPr>
        <p:spPr>
          <a:xfrm>
            <a:off x="1340049" y="2355766"/>
            <a:ext cx="718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11 × 11 = (11 × 5) + (11 × 6)</a:t>
            </a:r>
          </a:p>
        </p:txBody>
      </p:sp>
    </p:spTree>
    <p:extLst>
      <p:ext uri="{BB962C8B-B14F-4D97-AF65-F5344CB8AC3E}">
        <p14:creationId xmlns:p14="http://schemas.microsoft.com/office/powerpoint/2010/main" val="160891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44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33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66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77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88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99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110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-11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D83511-0CBB-728C-7361-FE9F450191D0}"/>
              </a:ext>
            </a:extLst>
          </p:cNvPr>
          <p:cNvSpPr/>
          <p:nvPr/>
        </p:nvSpPr>
        <p:spPr>
          <a:xfrm>
            <a:off x="3404684" y="2014805"/>
            <a:ext cx="3600000" cy="3600000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1" y="1335987"/>
            <a:ext cx="1233968" cy="1356683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6FDCD2D8-7EA3-5822-EC87-C75694E6DC9B}"/>
              </a:ext>
            </a:extLst>
          </p:cNvPr>
          <p:cNvSpPr/>
          <p:nvPr/>
        </p:nvSpPr>
        <p:spPr>
          <a:xfrm>
            <a:off x="1854634" y="121510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8914937-178D-434F-6C17-69AC5A203DEF}"/>
              </a:ext>
            </a:extLst>
          </p:cNvPr>
          <p:cNvSpPr txBox="1"/>
          <p:nvPr/>
        </p:nvSpPr>
        <p:spPr>
          <a:xfrm>
            <a:off x="2101357" y="297353"/>
            <a:ext cx="63027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What’s special about the array </a:t>
            </a:r>
          </a:p>
          <a:p>
            <a:pPr algn="ctr"/>
            <a:r>
              <a:rPr lang="en-US" sz="3200" b="1" dirty="0"/>
              <a:t>formed by 11 × 11?</a:t>
            </a:r>
            <a:endParaRPr lang="en-GB" sz="3200" b="1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5CF43FE4-12C3-2CBD-0B1B-5A0294505D4F}"/>
              </a:ext>
            </a:extLst>
          </p:cNvPr>
          <p:cNvSpPr/>
          <p:nvPr/>
        </p:nvSpPr>
        <p:spPr>
          <a:xfrm>
            <a:off x="1864466" y="119624"/>
            <a:ext cx="6853082" cy="1432675"/>
          </a:xfrm>
          <a:prstGeom prst="wedgeRoundRectCallout">
            <a:avLst>
              <a:gd name="adj1" fmla="val -62472"/>
              <a:gd name="adj2" fmla="val 7004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A </a:t>
            </a:r>
            <a:r>
              <a:rPr lang="en-US" sz="3200" b="1" dirty="0">
                <a:solidFill>
                  <a:schemeClr val="tx1"/>
                </a:solidFill>
              </a:rPr>
              <a:t>11 by 11 array</a:t>
            </a:r>
            <a:r>
              <a:rPr lang="en-US" sz="3200" dirty="0">
                <a:solidFill>
                  <a:schemeClr val="tx1"/>
                </a:solidFill>
              </a:rPr>
              <a:t> is special because it’s a </a:t>
            </a:r>
            <a:r>
              <a:rPr lang="en-US" sz="3200" b="1" dirty="0">
                <a:solidFill>
                  <a:schemeClr val="tx1"/>
                </a:solidFill>
              </a:rPr>
              <a:t>square array</a:t>
            </a: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2E72E8F-E989-E11E-D6D3-682CCB5BA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859A6F1-8513-677C-B513-7A98C070575D}"/>
              </a:ext>
            </a:extLst>
          </p:cNvPr>
          <p:cNvSpPr/>
          <p:nvPr/>
        </p:nvSpPr>
        <p:spPr>
          <a:xfrm>
            <a:off x="944722" y="595237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11 x 11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2515C3-05A1-CFB3-92EA-CEB91E0C956F}"/>
              </a:ext>
            </a:extLst>
          </p:cNvPr>
          <p:cNvSpPr/>
          <p:nvPr/>
        </p:nvSpPr>
        <p:spPr>
          <a:xfrm>
            <a:off x="2475481" y="5934340"/>
            <a:ext cx="739385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A25DF94-0EE7-DDB4-4A59-1DE0157ED25C}"/>
              </a:ext>
            </a:extLst>
          </p:cNvPr>
          <p:cNvGrpSpPr/>
          <p:nvPr/>
        </p:nvGrpSpPr>
        <p:grpSpPr>
          <a:xfrm>
            <a:off x="3471239" y="2105846"/>
            <a:ext cx="3484284" cy="3409306"/>
            <a:chOff x="3528607" y="2356208"/>
            <a:chExt cx="3117084" cy="372780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DBBC88D-A749-FA0F-7C8A-54A580DABE1B}"/>
                </a:ext>
              </a:extLst>
            </p:cNvPr>
            <p:cNvGrpSpPr/>
            <p:nvPr/>
          </p:nvGrpSpPr>
          <p:grpSpPr>
            <a:xfrm>
              <a:off x="3528607" y="2356208"/>
              <a:ext cx="3117084" cy="1310774"/>
              <a:chOff x="4082861" y="2999516"/>
              <a:chExt cx="4358354" cy="164715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473E6C4-41F1-4A99-21C2-0479CEA748DF}"/>
                  </a:ext>
                </a:extLst>
              </p:cNvPr>
              <p:cNvGrpSpPr/>
              <p:nvPr/>
            </p:nvGrpSpPr>
            <p:grpSpPr>
              <a:xfrm>
                <a:off x="4082861" y="2999516"/>
                <a:ext cx="1559349" cy="1647151"/>
                <a:chOff x="3414268" y="1961849"/>
                <a:chExt cx="1559349" cy="1647151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019FE988-F9D3-D27E-102F-4D1ACE90CA4C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96" name="Oval 195">
                    <a:extLst>
                      <a:ext uri="{FF2B5EF4-FFF2-40B4-BE49-F238E27FC236}">
                        <a16:creationId xmlns:a16="http://schemas.microsoft.com/office/drawing/2014/main" id="{584D2064-D51E-2DC2-7FF7-B6AFF89F596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8B1A81E1-ADAD-831D-7226-FD83CA19859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Oval 197">
                    <a:extLst>
                      <a:ext uri="{FF2B5EF4-FFF2-40B4-BE49-F238E27FC236}">
                        <a16:creationId xmlns:a16="http://schemas.microsoft.com/office/drawing/2014/main" id="{AB7A12ED-698F-95CD-F4B3-B34A781683C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" name="Oval 1">
                    <a:extLst>
                      <a:ext uri="{FF2B5EF4-FFF2-40B4-BE49-F238E27FC236}">
                        <a16:creationId xmlns:a16="http://schemas.microsoft.com/office/drawing/2014/main" id="{B36565CA-F4C2-4F0E-71D3-A08E924BAA4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0995D9C4-B16C-D526-98E8-5679BA78967C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BA48518-2314-0C79-1031-B2DE9379315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9204C1FE-C05A-15E9-E9AC-7A3A034470B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9AFDC03E-0590-41E7-0B74-0A7A09EB5A0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49610E3-3F7F-E53A-0BB1-1233F4FE3A6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1A84DBB1-C941-D0C6-760F-2CFD39CDE075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5F5FAC3F-0B01-14E1-513B-B6E9496C0CC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21C249CF-3108-072D-9A57-0A038CC1886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3722A3B3-2821-09B2-3272-28783EA7D0B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447B89E3-9DA3-D0CD-7AE5-65AEFEBE6C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5CC68D8C-B884-E5CE-00DF-0231A9D5201A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473F78C9-FB52-40CB-C913-FEA8DD2AA89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0BD4A352-591A-37F0-0AD7-1D7732671D5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F94B8AEF-0777-BCF2-6D68-1AE9A6926F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03F38669-D7F3-545A-405A-C848658557D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4FBAECB-A4EB-4E0B-F25F-6B503BDDDB61}"/>
                  </a:ext>
                </a:extLst>
              </p:cNvPr>
              <p:cNvGrpSpPr/>
              <p:nvPr/>
            </p:nvGrpSpPr>
            <p:grpSpPr>
              <a:xfrm>
                <a:off x="5682255" y="2999516"/>
                <a:ext cx="1559349" cy="1647151"/>
                <a:chOff x="3414268" y="1961849"/>
                <a:chExt cx="1559349" cy="1647151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01ECD172-E165-183D-EA05-D165908DEF6D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C64645B9-4671-8D1D-F6D5-A5F22BEF01C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D45CE32-C390-7E6A-AC25-F0EE94FE5F0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350F7760-FE2B-4BA6-504D-4C1AF1731DB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A35C7B15-C663-571F-AD97-0BC0C30B8A5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30CB957F-2E86-5BBA-6A97-60056094F2C5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41" name="Oval 40">
                    <a:extLst>
                      <a:ext uri="{FF2B5EF4-FFF2-40B4-BE49-F238E27FC236}">
                        <a16:creationId xmlns:a16="http://schemas.microsoft.com/office/drawing/2014/main" id="{4F04CC2B-4E84-2D32-A57F-D0FDE4C161F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6B481953-FD76-B328-C030-3AAF66488DA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40E6B80E-CF2F-E200-2B3C-0063FCDAABE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DAB96263-9D8D-F752-8EC9-E35A4E4BF61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4198121F-2828-89D4-719A-DBE6B24FD1FB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6D592B22-C22A-69D8-DBA7-8209CDA7FFF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15A3020C-D481-A8F2-29E7-A2F8DBD7E4E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7CA43C1F-7C0C-52C3-DD82-A8306918B13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6EBBCB39-2930-CE99-2506-8E258DD593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9A90C02D-1C94-1F35-959E-D4F0B016BBD1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784FAC48-65F6-AAA2-2570-9FCEA205FB9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007F3616-E66F-9E90-4FBB-F62694EF3C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5B66D2A5-A655-1BE0-485A-A864E209B13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5E8AC1B6-5D98-9D8E-AB0A-DBBB313B1D4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B3EA362-980F-EB82-EAA5-69E99A459F1C}"/>
                  </a:ext>
                </a:extLst>
              </p:cNvPr>
              <p:cNvGrpSpPr/>
              <p:nvPr/>
            </p:nvGrpSpPr>
            <p:grpSpPr>
              <a:xfrm>
                <a:off x="7281649" y="2999516"/>
                <a:ext cx="1159566" cy="1647151"/>
                <a:chOff x="3414268" y="1961849"/>
                <a:chExt cx="1159566" cy="1647151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02D0DDD7-5B9E-97A4-AB33-3108312AEFE0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159566" cy="360000"/>
                  <a:chOff x="3414268" y="1961849"/>
                  <a:chExt cx="1159566" cy="360000"/>
                </a:xfrm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2557554-5267-186D-4769-3EBA934E4E7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5ADCDF6E-57B0-05A8-D363-5E0A184FE4C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736C95E8-7332-5C46-41A9-4D1FAFA306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4BEA2340-78ED-F5D7-134A-2BF26316DDF2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159566" cy="360000"/>
                  <a:chOff x="3414268" y="1961849"/>
                  <a:chExt cx="1159566" cy="360000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AA48F0A6-0DC3-0F65-49BB-91F2C6FB07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FE1652AB-63AE-6EF5-0B29-1CD9F4D1075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E47621A6-28FF-2596-2704-6637EB58F96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28E40B79-84FB-62B9-604D-721EEA30C842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159566" cy="360000"/>
                  <a:chOff x="3414268" y="1961849"/>
                  <a:chExt cx="1159566" cy="360000"/>
                </a:xfrm>
              </p:grpSpPr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1CB08BE6-F63A-46F1-BB16-911B84C0241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E57A0CB4-6D32-5B40-AF53-879443F4EBD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1F4E48C7-1910-537E-767F-4240C1AE7A9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D9D36747-EDC6-DB69-BDEF-3478116F14FC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159566" cy="360000"/>
                  <a:chOff x="3414268" y="1961849"/>
                  <a:chExt cx="1159566" cy="360000"/>
                </a:xfrm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0DC32D82-BEB0-9DB3-CECE-0F459BB8E94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1DE4E55D-70B9-FD0B-1ADF-397B672ECD4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7B7CB483-1DA3-AAA6-099C-67F85F8C2E2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09C53E9-0C9A-7722-9D95-7C61EE647955}"/>
                </a:ext>
              </a:extLst>
            </p:cNvPr>
            <p:cNvGrpSpPr/>
            <p:nvPr/>
          </p:nvGrpSpPr>
          <p:grpSpPr>
            <a:xfrm>
              <a:off x="3528607" y="3735437"/>
              <a:ext cx="3117084" cy="1310774"/>
              <a:chOff x="4082861" y="2999516"/>
              <a:chExt cx="4358354" cy="1647151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B77187D-1D21-2933-F29A-EE3E9F4F000C}"/>
                  </a:ext>
                </a:extLst>
              </p:cNvPr>
              <p:cNvGrpSpPr/>
              <p:nvPr/>
            </p:nvGrpSpPr>
            <p:grpSpPr>
              <a:xfrm>
                <a:off x="4082861" y="2999516"/>
                <a:ext cx="1559349" cy="1647151"/>
                <a:chOff x="3414268" y="1961849"/>
                <a:chExt cx="1559349" cy="1647151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526FDA31-8A35-DBE3-BDEF-98F769EA68A1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92" name="Oval 191">
                    <a:extLst>
                      <a:ext uri="{FF2B5EF4-FFF2-40B4-BE49-F238E27FC236}">
                        <a16:creationId xmlns:a16="http://schemas.microsoft.com/office/drawing/2014/main" id="{69B95953-99F3-B03A-94FB-2912287CAC2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3" name="Oval 192">
                    <a:extLst>
                      <a:ext uri="{FF2B5EF4-FFF2-40B4-BE49-F238E27FC236}">
                        <a16:creationId xmlns:a16="http://schemas.microsoft.com/office/drawing/2014/main" id="{CE7D48F0-9239-F043-2DCF-11B7432D24C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4" name="Oval 193">
                    <a:extLst>
                      <a:ext uri="{FF2B5EF4-FFF2-40B4-BE49-F238E27FC236}">
                        <a16:creationId xmlns:a16="http://schemas.microsoft.com/office/drawing/2014/main" id="{06AB6E7E-E687-95FE-5546-A24F0C38AE7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2D72A5C4-26C9-270B-971B-C5E71EF136B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6929E7D5-58FA-AF8B-C8CF-1071F3751858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24" name="Oval 123">
                    <a:extLst>
                      <a:ext uri="{FF2B5EF4-FFF2-40B4-BE49-F238E27FC236}">
                        <a16:creationId xmlns:a16="http://schemas.microsoft.com/office/drawing/2014/main" id="{9874B7B8-9917-215E-AB6D-9F9F353C9FC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Oval 124">
                    <a:extLst>
                      <a:ext uri="{FF2B5EF4-FFF2-40B4-BE49-F238E27FC236}">
                        <a16:creationId xmlns:a16="http://schemas.microsoft.com/office/drawing/2014/main" id="{5E22554E-5B4E-B030-65BA-6D6AACCD61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Oval 125">
                    <a:extLst>
                      <a:ext uri="{FF2B5EF4-FFF2-40B4-BE49-F238E27FC236}">
                        <a16:creationId xmlns:a16="http://schemas.microsoft.com/office/drawing/2014/main" id="{C9537B22-D300-0F0E-ADC3-F0D90FD6650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7" name="Oval 126">
                    <a:extLst>
                      <a:ext uri="{FF2B5EF4-FFF2-40B4-BE49-F238E27FC236}">
                        <a16:creationId xmlns:a16="http://schemas.microsoft.com/office/drawing/2014/main" id="{D14E4D19-0884-DA47-444C-F36ED635D2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845A311A-FA13-09A0-F3D1-A68566D53093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28D3F874-1E9D-9FE5-0497-AB20F319E28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9315024B-17AB-EA46-7373-375DF3B422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A224B69F-C8C6-51F5-0E9A-4B9EAACE6FB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Oval 122">
                    <a:extLst>
                      <a:ext uri="{FF2B5EF4-FFF2-40B4-BE49-F238E27FC236}">
                        <a16:creationId xmlns:a16="http://schemas.microsoft.com/office/drawing/2014/main" id="{2F5A2AF0-C169-817A-787F-77081D79CD4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9951A428-D982-6AE1-D165-1AF2EE37C267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D6C82B29-B72C-FFCB-B26A-24624BE3A37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7" name="Oval 116">
                    <a:extLst>
                      <a:ext uri="{FF2B5EF4-FFF2-40B4-BE49-F238E27FC236}">
                        <a16:creationId xmlns:a16="http://schemas.microsoft.com/office/drawing/2014/main" id="{5DC0A99C-E952-E547-D2E3-68B405E3A3F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1944965F-E08A-AF83-1C21-24A9ABABAF7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9" name="Oval 118">
                    <a:extLst>
                      <a:ext uri="{FF2B5EF4-FFF2-40B4-BE49-F238E27FC236}">
                        <a16:creationId xmlns:a16="http://schemas.microsoft.com/office/drawing/2014/main" id="{CE7F62CD-E93C-1074-B836-CDC351FF7E8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495374CF-E7C5-4D5B-A41E-64310F51A39F}"/>
                  </a:ext>
                </a:extLst>
              </p:cNvPr>
              <p:cNvGrpSpPr/>
              <p:nvPr/>
            </p:nvGrpSpPr>
            <p:grpSpPr>
              <a:xfrm>
                <a:off x="5682255" y="2999516"/>
                <a:ext cx="1559349" cy="1647151"/>
                <a:chOff x="3414268" y="1961849"/>
                <a:chExt cx="1559349" cy="1647151"/>
              </a:xfrm>
            </p:grpSpPr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B3FC9998-97E6-2EA3-7DCE-B26289189A09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220C99D9-73B9-A9F9-BE6C-C4FA01B0BC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Oval 108">
                    <a:extLst>
                      <a:ext uri="{FF2B5EF4-FFF2-40B4-BE49-F238E27FC236}">
                        <a16:creationId xmlns:a16="http://schemas.microsoft.com/office/drawing/2014/main" id="{811ED3C2-3FE1-D232-1A82-016BCF0F304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Oval 109">
                    <a:extLst>
                      <a:ext uri="{FF2B5EF4-FFF2-40B4-BE49-F238E27FC236}">
                        <a16:creationId xmlns:a16="http://schemas.microsoft.com/office/drawing/2014/main" id="{F8D643DE-B9AA-CF93-A34E-0CFFA6B420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65EF1D9F-9EEE-5ECD-45CB-157C14C86D7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9875F2DA-F28B-6DB6-1C3D-64B9B18B3D8F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0A940F4E-4C7A-6CE1-01C1-C887D38D56C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52E3CE10-0D95-D4E3-CDA1-8A909E16443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4F521CEF-7120-8A15-B374-A9DEDC6D4F5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B9CE0E97-2378-8241-EB6B-05A13721D8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FA6D3DCF-7E71-6EBA-60FD-164F97C66C04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978B3143-CDDE-2F3E-7A3F-F7F0F3486E8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2802AA10-BD8E-F730-9E02-F25E432BDC7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999AC1D8-AFD8-CD87-84B5-DDC4AA625F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70E80867-50B9-EDC9-DF70-DABDC020915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9B0F0CAB-7CFA-F6D9-EA60-2C3CEE3E6440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559349" cy="360000"/>
                  <a:chOff x="3414268" y="1961849"/>
                  <a:chExt cx="1559349" cy="360000"/>
                </a:xfrm>
              </p:grpSpPr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C5966F38-3425-FD5E-FCD0-5E96BBBA0BE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B68A8F3F-AC07-BF42-6D1E-575E60C4EA5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DB6BB499-25CC-CC4F-3638-6AD0D7B3C89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12C8D4F8-9BE8-94CE-1A2E-E6D9C16AAC8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613617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BD91126D-F6C0-9F72-0003-5B2120FB9B3B}"/>
                  </a:ext>
                </a:extLst>
              </p:cNvPr>
              <p:cNvGrpSpPr/>
              <p:nvPr/>
            </p:nvGrpSpPr>
            <p:grpSpPr>
              <a:xfrm>
                <a:off x="7281649" y="2999516"/>
                <a:ext cx="1159566" cy="1647151"/>
                <a:chOff x="3414268" y="1961849"/>
                <a:chExt cx="1159566" cy="1647151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F970E8A9-E2E0-1321-B800-3C621E9F717B}"/>
                    </a:ext>
                  </a:extLst>
                </p:cNvPr>
                <p:cNvGrpSpPr/>
                <p:nvPr/>
              </p:nvGrpSpPr>
              <p:grpSpPr>
                <a:xfrm>
                  <a:off x="3414268" y="1961849"/>
                  <a:ext cx="1159566" cy="360000"/>
                  <a:chOff x="3414268" y="1961849"/>
                  <a:chExt cx="1159566" cy="360000"/>
                </a:xfrm>
              </p:grpSpPr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05AD1D44-21A4-9AC8-758C-889CADDFD15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65F1EF8A-DF54-1540-EE34-FA1C7D21FD0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67D89E5B-839F-DC1E-1FD9-2032C63B2E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D3E70691-C0DA-6992-8BD0-A8EAFA91C979}"/>
                    </a:ext>
                  </a:extLst>
                </p:cNvPr>
                <p:cNvGrpSpPr/>
                <p:nvPr/>
              </p:nvGrpSpPr>
              <p:grpSpPr>
                <a:xfrm>
                  <a:off x="3414268" y="3249000"/>
                  <a:ext cx="1159566" cy="360000"/>
                  <a:chOff x="3414268" y="1961849"/>
                  <a:chExt cx="1159566" cy="360000"/>
                </a:xfrm>
              </p:grpSpPr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F01D688F-9F6D-2DE0-0803-DB1E29E3CAF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F8F9579A-CEEA-6553-91E3-ADFACC7161C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3358D1A5-CE11-7867-466A-BCF5D67F187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0BEC98B5-3EC6-C9FC-03D9-BC4B68949F08}"/>
                    </a:ext>
                  </a:extLst>
                </p:cNvPr>
                <p:cNvGrpSpPr/>
                <p:nvPr/>
              </p:nvGrpSpPr>
              <p:grpSpPr>
                <a:xfrm>
                  <a:off x="3414268" y="2390899"/>
                  <a:ext cx="1159566" cy="360000"/>
                  <a:chOff x="3414268" y="1961849"/>
                  <a:chExt cx="1159566" cy="360000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82D837BB-E580-1ED1-B182-E8DD76E216F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CADC0467-B467-C24C-6309-D4BC504632F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BA62EEE6-7761-A4B7-770B-9AFE86622E9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E0684E2B-8020-BBD8-6199-A84D22907721}"/>
                    </a:ext>
                  </a:extLst>
                </p:cNvPr>
                <p:cNvGrpSpPr/>
                <p:nvPr/>
              </p:nvGrpSpPr>
              <p:grpSpPr>
                <a:xfrm>
                  <a:off x="3414268" y="2819949"/>
                  <a:ext cx="1159566" cy="360000"/>
                  <a:chOff x="3414268" y="1961849"/>
                  <a:chExt cx="1159566" cy="360000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2DEC8AD2-F2D9-AED0-C435-16A2E5A0C0C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213834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DD6457F5-590E-12D2-21F8-4C8EA8496B9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814051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F3CB08D9-1F41-4D52-BAD6-16EFFA2CED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14268" y="1961849"/>
                    <a:ext cx="360000" cy="360000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59" name="Group 258">
              <a:extLst>
                <a:ext uri="{FF2B5EF4-FFF2-40B4-BE49-F238E27FC236}">
                  <a16:creationId xmlns:a16="http://schemas.microsoft.com/office/drawing/2014/main" id="{85401F0D-24F5-6D15-32F6-03DDA18C0514}"/>
                </a:ext>
              </a:extLst>
            </p:cNvPr>
            <p:cNvGrpSpPr/>
            <p:nvPr/>
          </p:nvGrpSpPr>
          <p:grpSpPr>
            <a:xfrm>
              <a:off x="3528607" y="5114667"/>
              <a:ext cx="3117083" cy="969343"/>
              <a:chOff x="7667072" y="3553512"/>
              <a:chExt cx="3117083" cy="969343"/>
            </a:xfrm>
          </p:grpSpPr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D43B3263-481E-B7CF-1E72-F5CF0010F5D5}"/>
                  </a:ext>
                </a:extLst>
              </p:cNvPr>
              <p:cNvSpPr/>
              <p:nvPr/>
            </p:nvSpPr>
            <p:spPr>
              <a:xfrm rot="5400000">
                <a:off x="8224414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5E48440F-DCBC-3780-5321-E54D06670E2D}"/>
                  </a:ext>
                </a:extLst>
              </p:cNvPr>
              <p:cNvSpPr/>
              <p:nvPr/>
            </p:nvSpPr>
            <p:spPr>
              <a:xfrm rot="5400000">
                <a:off x="7938491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8E63A154-2C29-695E-420F-6B48BFC61DC0}"/>
                  </a:ext>
                </a:extLst>
              </p:cNvPr>
              <p:cNvSpPr/>
              <p:nvPr/>
            </p:nvSpPr>
            <p:spPr>
              <a:xfrm rot="5400000">
                <a:off x="7652567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399C1804-719A-9A2E-7188-94DE1542183F}"/>
                  </a:ext>
                </a:extLst>
              </p:cNvPr>
              <p:cNvSpPr/>
              <p:nvPr/>
            </p:nvSpPr>
            <p:spPr>
              <a:xfrm rot="5400000">
                <a:off x="8510338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D3C3EB67-0E21-5023-70A0-D674256BDAB3}"/>
                  </a:ext>
                </a:extLst>
              </p:cNvPr>
              <p:cNvSpPr/>
              <p:nvPr/>
            </p:nvSpPr>
            <p:spPr>
              <a:xfrm rot="5400000">
                <a:off x="8224414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7490BE5F-545D-3A9D-CB56-6BDF775D203D}"/>
                  </a:ext>
                </a:extLst>
              </p:cNvPr>
              <p:cNvSpPr/>
              <p:nvPr/>
            </p:nvSpPr>
            <p:spPr>
              <a:xfrm rot="5400000">
                <a:off x="7938491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2A90AF67-7233-A059-3310-4A0A8D9AA7D6}"/>
                  </a:ext>
                </a:extLst>
              </p:cNvPr>
              <p:cNvSpPr/>
              <p:nvPr/>
            </p:nvSpPr>
            <p:spPr>
              <a:xfrm rot="5400000">
                <a:off x="7652567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BBCC75C4-E9E8-8DC7-D86C-3671841487D1}"/>
                  </a:ext>
                </a:extLst>
              </p:cNvPr>
              <p:cNvSpPr/>
              <p:nvPr/>
            </p:nvSpPr>
            <p:spPr>
              <a:xfrm rot="5400000">
                <a:off x="8510338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id="{F776DF3C-BDB7-3DA2-A38E-6F8EDAE94EE6}"/>
                  </a:ext>
                </a:extLst>
              </p:cNvPr>
              <p:cNvSpPr/>
              <p:nvPr/>
            </p:nvSpPr>
            <p:spPr>
              <a:xfrm rot="5400000">
                <a:off x="8224414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0B43B626-68EB-D96E-FF6C-24EFC1BA40D5}"/>
                  </a:ext>
                </a:extLst>
              </p:cNvPr>
              <p:cNvSpPr/>
              <p:nvPr/>
            </p:nvSpPr>
            <p:spPr>
              <a:xfrm rot="5400000">
                <a:off x="7938491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D854B821-3EDA-D57E-C70A-D2913B83FD9B}"/>
                  </a:ext>
                </a:extLst>
              </p:cNvPr>
              <p:cNvSpPr/>
              <p:nvPr/>
            </p:nvSpPr>
            <p:spPr>
              <a:xfrm rot="5400000">
                <a:off x="7652567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71CD5DE1-2477-AD46-BE8D-5D2C5BB82376}"/>
                  </a:ext>
                </a:extLst>
              </p:cNvPr>
              <p:cNvSpPr/>
              <p:nvPr/>
            </p:nvSpPr>
            <p:spPr>
              <a:xfrm rot="5400000">
                <a:off x="8510338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90FDCE77-5061-8549-818A-4D67890AB807}"/>
                  </a:ext>
                </a:extLst>
              </p:cNvPr>
              <p:cNvSpPr/>
              <p:nvPr/>
            </p:nvSpPr>
            <p:spPr>
              <a:xfrm rot="5400000">
                <a:off x="9368297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31162E18-2131-1B53-3287-9B7866BC168F}"/>
                  </a:ext>
                </a:extLst>
              </p:cNvPr>
              <p:cNvSpPr/>
              <p:nvPr/>
            </p:nvSpPr>
            <p:spPr>
              <a:xfrm rot="5400000">
                <a:off x="9082374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6023549B-4D2F-E500-91A2-79B6E24300FA}"/>
                  </a:ext>
                </a:extLst>
              </p:cNvPr>
              <p:cNvSpPr/>
              <p:nvPr/>
            </p:nvSpPr>
            <p:spPr>
              <a:xfrm rot="5400000">
                <a:off x="8796450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382DDC02-D38B-5970-ECC6-FE95252D9869}"/>
                  </a:ext>
                </a:extLst>
              </p:cNvPr>
              <p:cNvSpPr/>
              <p:nvPr/>
            </p:nvSpPr>
            <p:spPr>
              <a:xfrm rot="5400000">
                <a:off x="9654221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5790FD04-3BA1-481A-0378-E5E86C3D31AA}"/>
                  </a:ext>
                </a:extLst>
              </p:cNvPr>
              <p:cNvSpPr/>
              <p:nvPr/>
            </p:nvSpPr>
            <p:spPr>
              <a:xfrm rot="5400000">
                <a:off x="9368297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8CBB92C3-76A4-1434-8F7F-D77A5B759B7F}"/>
                  </a:ext>
                </a:extLst>
              </p:cNvPr>
              <p:cNvSpPr/>
              <p:nvPr/>
            </p:nvSpPr>
            <p:spPr>
              <a:xfrm rot="5400000">
                <a:off x="9082374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F587D538-1681-BCA1-6657-F0A0F78333AA}"/>
                  </a:ext>
                </a:extLst>
              </p:cNvPr>
              <p:cNvSpPr/>
              <p:nvPr/>
            </p:nvSpPr>
            <p:spPr>
              <a:xfrm rot="5400000">
                <a:off x="8796450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639890D0-A7FF-2F95-38D0-F4E035D7E970}"/>
                  </a:ext>
                </a:extLst>
              </p:cNvPr>
              <p:cNvSpPr/>
              <p:nvPr/>
            </p:nvSpPr>
            <p:spPr>
              <a:xfrm rot="5400000">
                <a:off x="9654221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437A9A47-FFAB-8D82-63B3-813CB50BA052}"/>
                  </a:ext>
                </a:extLst>
              </p:cNvPr>
              <p:cNvSpPr/>
              <p:nvPr/>
            </p:nvSpPr>
            <p:spPr>
              <a:xfrm rot="5400000">
                <a:off x="9368297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D0799747-6295-3574-AFA2-4FD1F648508E}"/>
                  </a:ext>
                </a:extLst>
              </p:cNvPr>
              <p:cNvSpPr/>
              <p:nvPr/>
            </p:nvSpPr>
            <p:spPr>
              <a:xfrm rot="5400000">
                <a:off x="9082374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89A858D8-653D-C067-E13E-1FA4204D8EE6}"/>
                  </a:ext>
                </a:extLst>
              </p:cNvPr>
              <p:cNvSpPr/>
              <p:nvPr/>
            </p:nvSpPr>
            <p:spPr>
              <a:xfrm rot="5400000">
                <a:off x="8796450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E68C17E9-43A5-C029-ED2B-8E69AB4B366F}"/>
                  </a:ext>
                </a:extLst>
              </p:cNvPr>
              <p:cNvSpPr/>
              <p:nvPr/>
            </p:nvSpPr>
            <p:spPr>
              <a:xfrm rot="5400000">
                <a:off x="9654221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B6C181B7-BBBD-C31A-80A9-B609323B2FAD}"/>
                  </a:ext>
                </a:extLst>
              </p:cNvPr>
              <p:cNvSpPr/>
              <p:nvPr/>
            </p:nvSpPr>
            <p:spPr>
              <a:xfrm rot="5400000">
                <a:off x="10512179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4196CB65-A685-2F66-7DD8-98A0914393C2}"/>
                  </a:ext>
                </a:extLst>
              </p:cNvPr>
              <p:cNvSpPr/>
              <p:nvPr/>
            </p:nvSpPr>
            <p:spPr>
              <a:xfrm rot="5400000">
                <a:off x="10226256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2F8F1FE5-EA35-5F7B-CFAB-2EC166785A83}"/>
                  </a:ext>
                </a:extLst>
              </p:cNvPr>
              <p:cNvSpPr/>
              <p:nvPr/>
            </p:nvSpPr>
            <p:spPr>
              <a:xfrm rot="5400000">
                <a:off x="9940332" y="356801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304A4D44-761A-CC12-23E2-C7137FB879AB}"/>
                  </a:ext>
                </a:extLst>
              </p:cNvPr>
              <p:cNvSpPr/>
              <p:nvPr/>
            </p:nvSpPr>
            <p:spPr>
              <a:xfrm rot="5400000">
                <a:off x="10512179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A172A28D-17AD-25EB-23BD-4DAB49140F06}"/>
                  </a:ext>
                </a:extLst>
              </p:cNvPr>
              <p:cNvSpPr/>
              <p:nvPr/>
            </p:nvSpPr>
            <p:spPr>
              <a:xfrm rot="5400000">
                <a:off x="10226256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6486EADA-C9FF-7442-7D98-85343DD07D57}"/>
                  </a:ext>
                </a:extLst>
              </p:cNvPr>
              <p:cNvSpPr/>
              <p:nvPr/>
            </p:nvSpPr>
            <p:spPr>
              <a:xfrm rot="5400000">
                <a:off x="9940332" y="3909447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E79AE69A-1F6B-AF77-B434-3809B2038F63}"/>
                  </a:ext>
                </a:extLst>
              </p:cNvPr>
              <p:cNvSpPr/>
              <p:nvPr/>
            </p:nvSpPr>
            <p:spPr>
              <a:xfrm rot="5400000">
                <a:off x="10512179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460CCFE9-3C52-632A-42CC-6EE1196F2D3C}"/>
                  </a:ext>
                </a:extLst>
              </p:cNvPr>
              <p:cNvSpPr/>
              <p:nvPr/>
            </p:nvSpPr>
            <p:spPr>
              <a:xfrm rot="5400000">
                <a:off x="10226256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2E04C4E6-93A2-4EA5-0241-8E2912E41676}"/>
                  </a:ext>
                </a:extLst>
              </p:cNvPr>
              <p:cNvSpPr/>
              <p:nvPr/>
            </p:nvSpPr>
            <p:spPr>
              <a:xfrm rot="5400000">
                <a:off x="9940332" y="4250878"/>
                <a:ext cx="286482" cy="25747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95B8C3-D483-A7C7-36D9-743E976F4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DDE0F74-A4FF-3438-F45A-FEAC38D21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1" y="1335987"/>
            <a:ext cx="1233968" cy="1356683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CEC0F8E4-590E-3114-AE13-0CB590B80512}"/>
              </a:ext>
            </a:extLst>
          </p:cNvPr>
          <p:cNvSpPr/>
          <p:nvPr/>
        </p:nvSpPr>
        <p:spPr>
          <a:xfrm>
            <a:off x="1854633" y="121510"/>
            <a:ext cx="7171379" cy="1432675"/>
          </a:xfrm>
          <a:prstGeom prst="wedgeRoundRectCallout">
            <a:avLst>
              <a:gd name="adj1" fmla="val -63046"/>
              <a:gd name="adj2" fmla="val 7691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F814116E-5ACC-0B6E-A3B1-491D18370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C2CD86-2F45-F29B-7B1D-A10A9E818855}"/>
              </a:ext>
            </a:extLst>
          </p:cNvPr>
          <p:cNvSpPr txBox="1"/>
          <p:nvPr/>
        </p:nvSpPr>
        <p:spPr>
          <a:xfrm>
            <a:off x="-2460811" y="3229102"/>
            <a:ext cx="6302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200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8FDE65-2CA7-4DFF-3D6D-8F192DE8C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D5AC4CBE-44E9-8CA1-076B-365EBF4849F5}"/>
              </a:ext>
            </a:extLst>
          </p:cNvPr>
          <p:cNvSpPr txBox="1"/>
          <p:nvPr/>
        </p:nvSpPr>
        <p:spPr>
          <a:xfrm>
            <a:off x="3957485" y="2058735"/>
            <a:ext cx="241381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11 × 1 = 11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11 × 2 = 22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11 × 3 = 33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11 × 4 = 44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11 × 5 = 55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11 × 6 = 66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11 × 7 = 77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11 × 8 = 88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11 × 9 = 99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11 x 10 = 110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11 x 11 = 121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11DAF91B-57DC-98CB-EA0A-B269D942F4DD}"/>
              </a:ext>
            </a:extLst>
          </p:cNvPr>
          <p:cNvSpPr txBox="1"/>
          <p:nvPr/>
        </p:nvSpPr>
        <p:spPr>
          <a:xfrm>
            <a:off x="1903260" y="237682"/>
            <a:ext cx="70342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What’s the same about the answers up to 11 × 9?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What’s different about 11 × 11?</a:t>
            </a:r>
          </a:p>
        </p:txBody>
      </p:sp>
    </p:spTree>
    <p:extLst>
      <p:ext uri="{BB962C8B-B14F-4D97-AF65-F5344CB8AC3E}">
        <p14:creationId xmlns:p14="http://schemas.microsoft.com/office/powerpoint/2010/main" val="210979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0DE21F-626B-1F59-53B4-AB4950822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3AA3CDF7-B5F7-5387-07DB-E7F41822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01" y="1441055"/>
            <a:ext cx="1233968" cy="1356683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1EFFCB86-7565-908E-8ADE-F96381225A9C}"/>
              </a:ext>
            </a:extLst>
          </p:cNvPr>
          <p:cNvSpPr/>
          <p:nvPr/>
        </p:nvSpPr>
        <p:spPr>
          <a:xfrm>
            <a:off x="1854633" y="497915"/>
            <a:ext cx="7171379" cy="1214477"/>
          </a:xfrm>
          <a:prstGeom prst="wedgeRoundRectCallout">
            <a:avLst>
              <a:gd name="adj1" fmla="val -63046"/>
              <a:gd name="adj2" fmla="val 76911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904BEA9-A1FE-03EE-916D-FD95F0B77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0F3E26B-B296-3929-5A34-79E091AFBEC0}"/>
              </a:ext>
            </a:extLst>
          </p:cNvPr>
          <p:cNvSpPr txBox="1"/>
          <p:nvPr/>
        </p:nvSpPr>
        <p:spPr>
          <a:xfrm>
            <a:off x="-2460811" y="3229102"/>
            <a:ext cx="6302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3200" b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29BE5A3-52EE-EC29-01A8-9F448A6F9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04" name="TextBox 203">
            <a:extLst>
              <a:ext uri="{FF2B5EF4-FFF2-40B4-BE49-F238E27FC236}">
                <a16:creationId xmlns:a16="http://schemas.microsoft.com/office/drawing/2014/main" id="{7FB59EEB-B808-F9C2-4859-003AA3BCE81C}"/>
              </a:ext>
            </a:extLst>
          </p:cNvPr>
          <p:cNvSpPr txBox="1"/>
          <p:nvPr/>
        </p:nvSpPr>
        <p:spPr>
          <a:xfrm>
            <a:off x="1854633" y="819363"/>
            <a:ext cx="7034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Complete the missing number.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E3F188-122D-37A0-B2B4-7CB308D73050}"/>
              </a:ext>
            </a:extLst>
          </p:cNvPr>
          <p:cNvSpPr txBox="1"/>
          <p:nvPr/>
        </p:nvSpPr>
        <p:spPr>
          <a:xfrm>
            <a:off x="1058932" y="3487430"/>
            <a:ext cx="75934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600" dirty="0"/>
              <a:t>11 x 11 = ( ___ × 10 ) + ( ___ × 1 ) = 121</a:t>
            </a: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93416F0-E1F1-1D7E-4D4A-2E0F844C785C}"/>
              </a:ext>
            </a:extLst>
          </p:cNvPr>
          <p:cNvGrpSpPr/>
          <p:nvPr/>
        </p:nvGrpSpPr>
        <p:grpSpPr>
          <a:xfrm>
            <a:off x="3051727" y="3425875"/>
            <a:ext cx="3370835" cy="707886"/>
            <a:chOff x="3051727" y="3425875"/>
            <a:chExt cx="3370835" cy="707886"/>
          </a:xfrm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D4DD89A7-FB4B-BF04-71EC-CDD99777724A}"/>
                </a:ext>
              </a:extLst>
            </p:cNvPr>
            <p:cNvSpPr/>
            <p:nvPr/>
          </p:nvSpPr>
          <p:spPr>
            <a:xfrm>
              <a:off x="3051727" y="3425875"/>
              <a:ext cx="84099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651FF6C2-72A2-2C04-B8AF-FAE6BA5E6921}"/>
                </a:ext>
              </a:extLst>
            </p:cNvPr>
            <p:cNvSpPr/>
            <p:nvPr/>
          </p:nvSpPr>
          <p:spPr>
            <a:xfrm>
              <a:off x="5581567" y="3425875"/>
              <a:ext cx="84099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2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2D9AFA-D091-CB75-0443-A1BCB34E4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0567C3-8A7E-7E30-51A8-F1C93B51A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2FFBC13-47D1-818A-6DCB-661AA220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9A7CBC-7AC1-0AC0-3AC7-01747E4E5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80880C-EE72-DA5E-175F-D040543740CC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A995BD7-D0BF-9038-0BB9-D044251F9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4D3202-22AD-40CB-68F7-4480D7FC871B}"/>
              </a:ext>
            </a:extLst>
          </p:cNvPr>
          <p:cNvSpPr txBox="1"/>
          <p:nvPr/>
        </p:nvSpPr>
        <p:spPr>
          <a:xfrm>
            <a:off x="2286000" y="256770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11 × 11 = 111 </a:t>
            </a:r>
          </a:p>
        </p:txBody>
      </p:sp>
    </p:spTree>
    <p:extLst>
      <p:ext uri="{BB962C8B-B14F-4D97-AF65-F5344CB8AC3E}">
        <p14:creationId xmlns:p14="http://schemas.microsoft.com/office/powerpoint/2010/main" val="17352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EEC5BD-41A9-8FCB-B1C7-FEFDB8088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43DF5AB-6193-A8AE-BA89-66E97DFF3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2D57D01-2FA7-D952-2DC3-AC845FA90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77CD3E-4E77-B15E-E2D2-CD431E037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E52DCE-7044-ACBC-7476-7830A55F18B7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0D136F8-414D-D29C-D30A-5FCA2E734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D41BC9-80A3-E896-2137-405CAEC2F88F}"/>
              </a:ext>
            </a:extLst>
          </p:cNvPr>
          <p:cNvSpPr txBox="1"/>
          <p:nvPr/>
        </p:nvSpPr>
        <p:spPr>
          <a:xfrm>
            <a:off x="2959229" y="255436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11 × 11 = 121   </a:t>
            </a:r>
          </a:p>
        </p:txBody>
      </p:sp>
    </p:spTree>
    <p:extLst>
      <p:ext uri="{BB962C8B-B14F-4D97-AF65-F5344CB8AC3E}">
        <p14:creationId xmlns:p14="http://schemas.microsoft.com/office/powerpoint/2010/main" val="22075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E2D1E2-4038-5897-4D8D-AC4DA4926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2FEC2BE-BB1B-DC62-8E4C-1DFECD96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925B07AE-5121-0575-C4CE-2E93CDB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E210F5-1D6F-8AE6-95CA-69F54446F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C77ABEA-969B-4D95-5785-9928807DCB6F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F5537F-BF90-EB8E-63EB-194FCC4C2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4D71AF-0509-FF0A-C26C-AECEC7169655}"/>
              </a:ext>
            </a:extLst>
          </p:cNvPr>
          <p:cNvSpPr txBox="1"/>
          <p:nvPr/>
        </p:nvSpPr>
        <p:spPr>
          <a:xfrm>
            <a:off x="2417919" y="2615644"/>
            <a:ext cx="5949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 11 × 11 = 110 + 11   </a:t>
            </a:r>
          </a:p>
        </p:txBody>
      </p:sp>
    </p:spTree>
    <p:extLst>
      <p:ext uri="{BB962C8B-B14F-4D97-AF65-F5344CB8AC3E}">
        <p14:creationId xmlns:p14="http://schemas.microsoft.com/office/powerpoint/2010/main" val="26159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DE0BC-1A5F-714E-CEC2-FD9586620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FDBC613-254E-F3F3-717D-E7607B9C7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010A0CE-A36A-CDC0-CC0A-C41801172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0A141A9-9330-EB44-B857-0BC7988C9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22AA68A-7D93-39A8-E3E3-90171A29C948}"/>
              </a:ext>
            </a:extLst>
          </p:cNvPr>
          <p:cNvSpPr txBox="1"/>
          <p:nvPr/>
        </p:nvSpPr>
        <p:spPr>
          <a:xfrm>
            <a:off x="1154912" y="337950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True or False: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62F59D-76DD-2928-950F-D07E2765F3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897" y="4592705"/>
            <a:ext cx="2808514" cy="1872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29B8A6-08B6-3087-2EAA-42507FCEDC96}"/>
              </a:ext>
            </a:extLst>
          </p:cNvPr>
          <p:cNvSpPr txBox="1"/>
          <p:nvPr/>
        </p:nvSpPr>
        <p:spPr>
          <a:xfrm>
            <a:off x="108152" y="2590340"/>
            <a:ext cx="92029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 </a:t>
            </a:r>
            <a:r>
              <a:rPr lang="en-US" sz="4000" dirty="0"/>
              <a:t>11 × 11 is the same as doubling 11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2821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1090</TotalTime>
  <Words>245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64</cp:revision>
  <dcterms:created xsi:type="dcterms:W3CDTF">2013-01-27T09:14:16Z</dcterms:created>
  <dcterms:modified xsi:type="dcterms:W3CDTF">2026-01-29T13:15:27Z</dcterms:modified>
  <cp:category/>
</cp:coreProperties>
</file>