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5" r:id="rId3"/>
    <p:sldId id="257" r:id="rId4"/>
    <p:sldId id="259" r:id="rId5"/>
    <p:sldId id="258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253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466551" y="259779"/>
            <a:ext cx="642720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Subtracting a number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itself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95373E-7F70-487A-0D05-58E179351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9496" y="3069739"/>
            <a:ext cx="3968383" cy="32228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9174" y="631946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B3095-6C6E-D6C6-7D53-0474916D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artoon of a child in a wizard hat&#10;&#10;AI-generated content may be incorrect.">
            <a:extLst>
              <a:ext uri="{FF2B5EF4-FFF2-40B4-BE49-F238E27FC236}">
                <a16:creationId xmlns:a16="http://schemas.microsoft.com/office/drawing/2014/main" id="{B532D363-4926-785C-4DB2-4D0FBB49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4" y="4069299"/>
            <a:ext cx="3318372" cy="22122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361B5E-4651-09C3-BE06-AE76283F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EE5B996-9105-2206-125C-22861806A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B5A7797-6684-D0F1-15FD-7296C2DB2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23" y="1381442"/>
            <a:ext cx="2439776" cy="1882871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1473DE9-B238-ABB0-F76E-24FAD9D848A3}"/>
              </a:ext>
            </a:extLst>
          </p:cNvPr>
          <p:cNvSpPr/>
          <p:nvPr/>
        </p:nvSpPr>
        <p:spPr>
          <a:xfrm>
            <a:off x="2413040" y="292300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10 sweets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EEA244C-52CB-C916-6120-84734BB528DD}"/>
              </a:ext>
            </a:extLst>
          </p:cNvPr>
          <p:cNvSpPr/>
          <p:nvPr/>
        </p:nvSpPr>
        <p:spPr>
          <a:xfrm>
            <a:off x="2413040" y="292297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eat all 10 sweets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A5AB368-1B21-30F1-81E0-E3B8F9B9799D}"/>
              </a:ext>
            </a:extLst>
          </p:cNvPr>
          <p:cNvSpPr/>
          <p:nvPr/>
        </p:nvSpPr>
        <p:spPr>
          <a:xfrm>
            <a:off x="2413040" y="292294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sweets do I have left?</a:t>
            </a:r>
          </a:p>
        </p:txBody>
      </p:sp>
      <p:pic>
        <p:nvPicPr>
          <p:cNvPr id="46" name="Picture 45" descr="A row of colorful candies&#10;&#10;AI-generated content may be incorrect.">
            <a:extLst>
              <a:ext uri="{FF2B5EF4-FFF2-40B4-BE49-F238E27FC236}">
                <a16:creationId xmlns:a16="http://schemas.microsoft.com/office/drawing/2014/main" id="{EBDE8FB2-F971-E1B2-C930-3FAAF3FF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452" y="2805714"/>
            <a:ext cx="4369198" cy="291279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324CADD-A7DE-0622-6662-FCCE8936A992}"/>
              </a:ext>
            </a:extLst>
          </p:cNvPr>
          <p:cNvSpPr/>
          <p:nvPr/>
        </p:nvSpPr>
        <p:spPr>
          <a:xfrm>
            <a:off x="3295516" y="3338783"/>
            <a:ext cx="53010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sweets left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D7902C6-1BC0-FAA7-63F3-8C7EEE367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206" y="179452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40382 0.177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1" y="88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3367474" y="515014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3 - 3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293" y="2638726"/>
            <a:ext cx="2123768" cy="21237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408AB1-6C2C-9495-607D-77154FA41AC7}"/>
              </a:ext>
            </a:extLst>
          </p:cNvPr>
          <p:cNvGrpSpPr/>
          <p:nvPr/>
        </p:nvGrpSpPr>
        <p:grpSpPr>
          <a:xfrm>
            <a:off x="3941748" y="2908677"/>
            <a:ext cx="1678858" cy="1515279"/>
            <a:chOff x="6688393" y="2151038"/>
            <a:chExt cx="1678858" cy="1515279"/>
          </a:xfrm>
        </p:grpSpPr>
        <p:pic>
          <p:nvPicPr>
            <p:cNvPr id="14" name="Picture 13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CED9F15E-BBE2-6FCC-1B7F-1BFE4373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519" y="2151038"/>
              <a:ext cx="894732" cy="894732"/>
            </a:xfrm>
            <a:prstGeom prst="rect">
              <a:avLst/>
            </a:prstGeom>
          </p:spPr>
        </p:pic>
        <p:pic>
          <p:nvPicPr>
            <p:cNvPr id="15" name="Picture 14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965791D7-9AA8-6A2B-A0CF-3546B297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8393" y="2151038"/>
              <a:ext cx="894732" cy="894732"/>
            </a:xfrm>
            <a:prstGeom prst="rect">
              <a:avLst/>
            </a:prstGeom>
          </p:spPr>
        </p:pic>
        <p:pic>
          <p:nvPicPr>
            <p:cNvPr id="16" name="Picture 15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45294E01-04E7-9644-FDEA-B6B09B838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0456" y="2771585"/>
              <a:ext cx="894732" cy="894732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6A1FA26-A9F8-513A-ACC4-8F2518330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23" y="1473172"/>
            <a:ext cx="2439776" cy="18828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D004AE4-C203-C1DC-33A7-1792E1466652}"/>
              </a:ext>
            </a:extLst>
          </p:cNvPr>
          <p:cNvSpPr/>
          <p:nvPr/>
        </p:nvSpPr>
        <p:spPr>
          <a:xfrm>
            <a:off x="2413040" y="304646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3 cookies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139E758-B854-0C22-9BB8-A09D7925A16E}"/>
              </a:ext>
            </a:extLst>
          </p:cNvPr>
          <p:cNvSpPr/>
          <p:nvPr/>
        </p:nvSpPr>
        <p:spPr>
          <a:xfrm>
            <a:off x="2413040" y="293382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3 cookies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0EEF770-F9BD-2AC1-C56E-D49803CF2A42}"/>
              </a:ext>
            </a:extLst>
          </p:cNvPr>
          <p:cNvSpPr/>
          <p:nvPr/>
        </p:nvSpPr>
        <p:spPr>
          <a:xfrm>
            <a:off x="2428824" y="280476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take away 3 cookies</a:t>
            </a:r>
          </a:p>
        </p:txBody>
      </p:sp>
      <p:pic>
        <p:nvPicPr>
          <p:cNvPr id="9" name="Picture 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5B4C06C-7063-1427-CB15-CE0F44DF0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06" y="179452"/>
            <a:ext cx="1202400" cy="1201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F9EFCA-AA3D-8800-AC37-A19B59CEE146}"/>
              </a:ext>
            </a:extLst>
          </p:cNvPr>
          <p:cNvSpPr/>
          <p:nvPr/>
        </p:nvSpPr>
        <p:spPr>
          <a:xfrm>
            <a:off x="5228543" y="517431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B2F6E8-0D74-CA7A-195D-D742A98310F4}"/>
              </a:ext>
            </a:extLst>
          </p:cNvPr>
          <p:cNvSpPr/>
          <p:nvPr/>
        </p:nvSpPr>
        <p:spPr>
          <a:xfrm>
            <a:off x="2413040" y="286929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cookies do I have left?</a:t>
            </a: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" grpId="0" animBg="1"/>
      <p:bldP spid="1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Picture 4" descr="A number on a line&#10;&#10;AI-generated content may be incorrect.">
            <a:extLst>
              <a:ext uri="{FF2B5EF4-FFF2-40B4-BE49-F238E27FC236}">
                <a16:creationId xmlns:a16="http://schemas.microsoft.com/office/drawing/2014/main" id="{7A0A2324-4BB3-9BC8-7029-E5ABD44B1EB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553074" y="1811592"/>
            <a:ext cx="10082989" cy="2455608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EB55C94B-B34F-4F9B-74B4-BF4502601DAF}"/>
              </a:ext>
            </a:extLst>
          </p:cNvPr>
          <p:cNvSpPr/>
          <p:nvPr/>
        </p:nvSpPr>
        <p:spPr>
          <a:xfrm flipH="1">
            <a:off x="3814911" y="2230257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D8307-79E2-B0AF-2C7E-2B8E1E299B2F}"/>
              </a:ext>
            </a:extLst>
          </p:cNvPr>
          <p:cNvSpPr/>
          <p:nvPr/>
        </p:nvSpPr>
        <p:spPr>
          <a:xfrm>
            <a:off x="1649353" y="4653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FB6F34-BD79-CB38-3DA6-0A3AAF6564EB}"/>
              </a:ext>
            </a:extLst>
          </p:cNvPr>
          <p:cNvSpPr/>
          <p:nvPr/>
        </p:nvSpPr>
        <p:spPr>
          <a:xfrm>
            <a:off x="3814912" y="465038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4EB9C2-657A-BFAC-3556-D0E4A908B49A}"/>
              </a:ext>
            </a:extLst>
          </p:cNvPr>
          <p:cNvSpPr/>
          <p:nvPr/>
        </p:nvSpPr>
        <p:spPr>
          <a:xfrm>
            <a:off x="2738279" y="46141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40D44C-5DB4-FCC7-6790-B1B3FA23373A}"/>
              </a:ext>
            </a:extLst>
          </p:cNvPr>
          <p:cNvSpPr/>
          <p:nvPr/>
        </p:nvSpPr>
        <p:spPr>
          <a:xfrm>
            <a:off x="4903838" y="46170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3163B-6DFD-44AC-B363-3A7134548D52}"/>
              </a:ext>
            </a:extLst>
          </p:cNvPr>
          <p:cNvSpPr/>
          <p:nvPr/>
        </p:nvSpPr>
        <p:spPr>
          <a:xfrm>
            <a:off x="5980471" y="4656078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Picture 18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18B84E-ADE1-069A-1F1F-3F1A9FD89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2" name="Arrow: Circular 1">
            <a:extLst>
              <a:ext uri="{FF2B5EF4-FFF2-40B4-BE49-F238E27FC236}">
                <a16:creationId xmlns:a16="http://schemas.microsoft.com/office/drawing/2014/main" id="{BC7AED98-E805-C14C-1234-E955417743D8}"/>
              </a:ext>
            </a:extLst>
          </p:cNvPr>
          <p:cNvSpPr/>
          <p:nvPr/>
        </p:nvSpPr>
        <p:spPr>
          <a:xfrm flipH="1">
            <a:off x="3107457" y="2230257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Arrow: Circular 2">
            <a:extLst>
              <a:ext uri="{FF2B5EF4-FFF2-40B4-BE49-F238E27FC236}">
                <a16:creationId xmlns:a16="http://schemas.microsoft.com/office/drawing/2014/main" id="{F6717265-6F8D-6E78-8062-F743FBA78E8E}"/>
              </a:ext>
            </a:extLst>
          </p:cNvPr>
          <p:cNvSpPr/>
          <p:nvPr/>
        </p:nvSpPr>
        <p:spPr>
          <a:xfrm flipH="1">
            <a:off x="2400002" y="2230257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Arrow: Circular 3">
            <a:extLst>
              <a:ext uri="{FF2B5EF4-FFF2-40B4-BE49-F238E27FC236}">
                <a16:creationId xmlns:a16="http://schemas.microsoft.com/office/drawing/2014/main" id="{A1CF0A2B-4268-6987-4A3C-1CF433791399}"/>
              </a:ext>
            </a:extLst>
          </p:cNvPr>
          <p:cNvSpPr/>
          <p:nvPr/>
        </p:nvSpPr>
        <p:spPr>
          <a:xfrm flipH="1">
            <a:off x="1692547" y="2230257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rrow: Circular 7">
            <a:extLst>
              <a:ext uri="{FF2B5EF4-FFF2-40B4-BE49-F238E27FC236}">
                <a16:creationId xmlns:a16="http://schemas.microsoft.com/office/drawing/2014/main" id="{79E8DD11-687B-9965-8902-66D6545EEEF3}"/>
              </a:ext>
            </a:extLst>
          </p:cNvPr>
          <p:cNvSpPr/>
          <p:nvPr/>
        </p:nvSpPr>
        <p:spPr>
          <a:xfrm flipH="1">
            <a:off x="985092" y="2230257"/>
            <a:ext cx="875075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2" grpId="0" animBg="1"/>
      <p:bldP spid="3" grpId="0" animBg="1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14177" y="22502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3D4C0A-AF8F-DCD6-6C6B-EFA6DC3AC2F5}"/>
              </a:ext>
            </a:extLst>
          </p:cNvPr>
          <p:cNvSpPr/>
          <p:nvPr/>
        </p:nvSpPr>
        <p:spPr>
          <a:xfrm>
            <a:off x="6541045" y="553498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C132E-E483-0B9A-1290-131F335CF6F7}"/>
              </a:ext>
            </a:extLst>
          </p:cNvPr>
          <p:cNvSpPr/>
          <p:nvPr/>
        </p:nvSpPr>
        <p:spPr>
          <a:xfrm>
            <a:off x="5661135" y="410396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38324-A6E6-466D-0442-D7D00C1120D0}"/>
              </a:ext>
            </a:extLst>
          </p:cNvPr>
          <p:cNvSpPr/>
          <p:nvPr/>
        </p:nvSpPr>
        <p:spPr>
          <a:xfrm>
            <a:off x="-88822" y="4334658"/>
            <a:ext cx="85904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we subtract the ______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 number, the answer is always ____.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6 - 6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82262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3 - 3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8 - 8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929307" y="542673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100 - 100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453337" y="4439758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4 -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GB" sz="4000" dirty="0">
                <a:latin typeface="Arial Rounded MT Bold" panose="020F0704030504030204" pitchFamily="34" charset="0"/>
              </a:rPr>
              <a:t>0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82262" y="243113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82262" y="34010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882337" y="446627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943600" y="542673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Always, Sometimes or 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17534" y="2351952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When we subtract the same number, the answer is 0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Always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471</TotalTime>
  <Words>174</Words>
  <Application>Microsoft Office PowerPoint</Application>
  <PresentationFormat>On-screen Show (4:3)</PresentationFormat>
  <Paragraphs>51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28</cp:revision>
  <dcterms:created xsi:type="dcterms:W3CDTF">2013-01-27T09:14:16Z</dcterms:created>
  <dcterms:modified xsi:type="dcterms:W3CDTF">2026-01-05T12:24:21Z</dcterms:modified>
  <cp:category/>
</cp:coreProperties>
</file>