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1" r:id="rId3"/>
    <p:sldId id="275" r:id="rId4"/>
    <p:sldId id="276" r:id="rId5"/>
    <p:sldId id="277" r:id="rId6"/>
    <p:sldId id="278" r:id="rId7"/>
    <p:sldId id="27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" y="28922"/>
            <a:ext cx="990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en-GB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C1DABF3-367C-C635-BD45-50DC02E37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7641" y="2425406"/>
            <a:ext cx="4996558" cy="3856041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28144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83FAD0-0769-2860-344C-5CC5B128C63D}"/>
              </a:ext>
            </a:extLst>
          </p:cNvPr>
          <p:cNvSpPr/>
          <p:nvPr/>
        </p:nvSpPr>
        <p:spPr>
          <a:xfrm>
            <a:off x="1807029" y="839768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Doubling Numbers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2s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5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E8156-4B52-B049-5C65-30C6A09D2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2AC2087-CBAB-9E67-37CD-1C6B327A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1588EAF-BA7E-69E4-A35B-81B978E45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6DBB0305-F3E3-E39F-D6C1-65FFBB27BFE4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9D4B718-56B3-BC20-9159-6590A1BC2AA0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B714E4-DA00-4DFB-F4DA-1B80485C5EBC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EF509B5-0C55-AE1C-55EA-E791C6401E17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D57AB5E-25B3-6798-4590-D6934131C41E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2253344"/>
            <a:chExt cx="1458436" cy="1175656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8FB357ED-F4FA-A3AD-663F-A0AEBEC46518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E74CBF9-6180-DEC6-6DEE-4491376A0FC4}"/>
                </a:ext>
              </a:extLst>
            </p:cNvPr>
            <p:cNvSpPr/>
            <p:nvPr/>
          </p:nvSpPr>
          <p:spPr>
            <a:xfrm>
              <a:off x="859446" y="236609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540ABD5-866C-1232-CE7F-E4405078C5E0}"/>
              </a:ext>
            </a:extLst>
          </p:cNvPr>
          <p:cNvGrpSpPr/>
          <p:nvPr/>
        </p:nvGrpSpPr>
        <p:grpSpPr>
          <a:xfrm>
            <a:off x="3158742" y="1839688"/>
            <a:ext cx="1425778" cy="1175656"/>
            <a:chOff x="3158742" y="2253344"/>
            <a:chExt cx="1425778" cy="117565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3B6FABB7-509D-5D82-012D-AD19C29D1765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9FCA8F0-C7E8-819F-31A1-BC459B7877B3}"/>
                </a:ext>
              </a:extLst>
            </p:cNvPr>
            <p:cNvSpPr/>
            <p:nvPr/>
          </p:nvSpPr>
          <p:spPr>
            <a:xfrm>
              <a:off x="3158742" y="2357138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9E4FA2A7-E658-96A3-6E28-B6B2515C3B52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C35C46B-5FFE-1677-FB1B-E262821410E4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9C1E601-EEDD-C8BF-BFAC-27F493D882CA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565E67B-6B2D-3C23-6680-A0A9393B5BF2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9CF1B52-5580-00FF-5BA9-31CB636F3BCF}"/>
              </a:ext>
            </a:extLst>
          </p:cNvPr>
          <p:cNvGrpSpPr/>
          <p:nvPr/>
        </p:nvGrpSpPr>
        <p:grpSpPr>
          <a:xfrm>
            <a:off x="4963583" y="1807033"/>
            <a:ext cx="1458436" cy="1175656"/>
            <a:chOff x="4963583" y="2220689"/>
            <a:chExt cx="145843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98C31F59-88A4-D83B-0BAD-A45F7CC42100}"/>
                </a:ext>
              </a:extLst>
            </p:cNvPr>
            <p:cNvSpPr/>
            <p:nvPr/>
          </p:nvSpPr>
          <p:spPr>
            <a:xfrm>
              <a:off x="5191933" y="2220689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C545F6C-730C-132A-4002-41E8380B7C26}"/>
                </a:ext>
              </a:extLst>
            </p:cNvPr>
            <p:cNvSpPr/>
            <p:nvPr/>
          </p:nvSpPr>
          <p:spPr>
            <a:xfrm>
              <a:off x="4963583" y="2333435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EC761ED-0BF3-70EC-34B4-5BCFC0E68AAB}"/>
              </a:ext>
            </a:extLst>
          </p:cNvPr>
          <p:cNvGrpSpPr/>
          <p:nvPr/>
        </p:nvGrpSpPr>
        <p:grpSpPr>
          <a:xfrm>
            <a:off x="7262879" y="1807033"/>
            <a:ext cx="1425778" cy="1175656"/>
            <a:chOff x="7262879" y="2220689"/>
            <a:chExt cx="1425778" cy="1175656"/>
          </a:xfrm>
        </p:grpSpPr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70FB2056-D2F9-F2A2-B93E-800300DC3C20}"/>
                </a:ext>
              </a:extLst>
            </p:cNvPr>
            <p:cNvSpPr/>
            <p:nvPr/>
          </p:nvSpPr>
          <p:spPr>
            <a:xfrm>
              <a:off x="7415027" y="2220689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BD4D5AB-3C0B-5052-06D2-8C0A287BBA9B}"/>
                </a:ext>
              </a:extLst>
            </p:cNvPr>
            <p:cNvSpPr/>
            <p:nvPr/>
          </p:nvSpPr>
          <p:spPr>
            <a:xfrm>
              <a:off x="7262879" y="2324483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516ACC6A-122C-6344-30CF-359203DE6631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B02204C-9CD5-2EAA-EEA1-D9F4C1EF881D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6DCF2C5-511B-E07E-1029-47B9225A780E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5D19DCA-235B-DD73-ED3B-9F545BD69204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73CD2621-30B8-668D-955D-91FAF0A16C8D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F85C0582-303A-C9C4-E31F-F9DF4DB10745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7ACB09A-4424-0DF4-ABA2-8156C1994993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E45AA42-EF09-64E1-6819-FA5C37913D8D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8C0EBBD-C7DB-2B3A-74A0-BD5E45D3380F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FB49F182-99E8-49F5-26FC-FCDAA2FBE67D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1B0721D-E135-E53C-1C50-84CF179784A6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3A29177B-4B33-66D1-2EB0-7021D7CD6401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88E822F-EA20-0C4A-8985-8D4E34B98443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3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226 0.2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19323 0.2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0591 0.225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1632 0.22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6B187A-7E21-6EA2-D0D6-B5465D5DA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78C0E5D-BDE0-A8EA-2AA4-7D6DD6E8A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C93007DC-E01F-BD10-0296-96BE32506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393C759-5CC2-6372-6DF7-DBD1E8F21673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523B91F-1403-D03F-BE0A-D8BBD63EBF57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30DE9C5-7300-252F-D012-CB36884012BE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FE45BC8-91AD-079A-1003-2E430F11C10F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F71C55A-0793-91FD-191A-51747923898C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2253344"/>
            <a:chExt cx="1458436" cy="1175656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8D863E72-BBD4-B4EF-B9AF-9D52FEADA87B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F6DA916-6782-58F1-FA31-75B5B93D5E75}"/>
                </a:ext>
              </a:extLst>
            </p:cNvPr>
            <p:cNvSpPr/>
            <p:nvPr/>
          </p:nvSpPr>
          <p:spPr>
            <a:xfrm>
              <a:off x="859446" y="236609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F9AD74D-F8E9-1063-31D4-B93B841C0A67}"/>
              </a:ext>
            </a:extLst>
          </p:cNvPr>
          <p:cNvGrpSpPr/>
          <p:nvPr/>
        </p:nvGrpSpPr>
        <p:grpSpPr>
          <a:xfrm>
            <a:off x="3158742" y="1839688"/>
            <a:ext cx="1425778" cy="1175656"/>
            <a:chOff x="3158742" y="2253344"/>
            <a:chExt cx="1425778" cy="117565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3555CA44-CCEA-7824-2170-B2C9142D5E6F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ED157E9-FE7A-9DED-4B3B-DCE8A4DC5875}"/>
                </a:ext>
              </a:extLst>
            </p:cNvPr>
            <p:cNvSpPr/>
            <p:nvPr/>
          </p:nvSpPr>
          <p:spPr>
            <a:xfrm>
              <a:off x="3158742" y="2357138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900D69BE-7EED-D6E0-3506-1667DAF397BB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ADCB308-8FA1-1DA4-1A1F-879E92927678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D76BFE3-E385-2AA6-9D75-2AF1B8BCF2FC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7C7FC581-31CF-A782-D315-D8612805E098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1A2E4AD-5143-D113-6382-CA28F14229C8}"/>
              </a:ext>
            </a:extLst>
          </p:cNvPr>
          <p:cNvGrpSpPr/>
          <p:nvPr/>
        </p:nvGrpSpPr>
        <p:grpSpPr>
          <a:xfrm>
            <a:off x="4963583" y="1807033"/>
            <a:ext cx="1458436" cy="1175656"/>
            <a:chOff x="4963583" y="2220689"/>
            <a:chExt cx="145843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23814104-4381-AFA7-AF61-5F7D17E74B42}"/>
                </a:ext>
              </a:extLst>
            </p:cNvPr>
            <p:cNvSpPr/>
            <p:nvPr/>
          </p:nvSpPr>
          <p:spPr>
            <a:xfrm>
              <a:off x="5191933" y="2220689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F51218D-34B6-9DAC-5530-5E4C19877FFE}"/>
                </a:ext>
              </a:extLst>
            </p:cNvPr>
            <p:cNvSpPr/>
            <p:nvPr/>
          </p:nvSpPr>
          <p:spPr>
            <a:xfrm>
              <a:off x="4963583" y="2333435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E5B2D5D-7077-35CA-0206-097ABDCD57A9}"/>
              </a:ext>
            </a:extLst>
          </p:cNvPr>
          <p:cNvGrpSpPr/>
          <p:nvPr/>
        </p:nvGrpSpPr>
        <p:grpSpPr>
          <a:xfrm>
            <a:off x="7262879" y="1807033"/>
            <a:ext cx="1425778" cy="1175656"/>
            <a:chOff x="7262879" y="2220689"/>
            <a:chExt cx="1425778" cy="1175656"/>
          </a:xfrm>
        </p:grpSpPr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4DFBDAEA-A4D3-6010-3654-03A3052B7524}"/>
                </a:ext>
              </a:extLst>
            </p:cNvPr>
            <p:cNvSpPr/>
            <p:nvPr/>
          </p:nvSpPr>
          <p:spPr>
            <a:xfrm>
              <a:off x="7415027" y="2220689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199D20A-6361-5D3B-3ADE-FE1BB3F1CEB2}"/>
                </a:ext>
              </a:extLst>
            </p:cNvPr>
            <p:cNvSpPr/>
            <p:nvPr/>
          </p:nvSpPr>
          <p:spPr>
            <a:xfrm>
              <a:off x="7262879" y="2324483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04863098-0B2A-692A-87F2-08708BD2522A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8A7356A-20EA-DFB7-FA48-2AD090F878FA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51AEB2F-F6DB-27A7-80EF-843E88AD2265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60D6F30-D9C3-3D76-1374-EF662BEA1C9E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ADA7C8DE-36D6-A3A8-BE97-9814BDCF2100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9698671D-3B10-156F-11AB-D41EBA5248F4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398A80C-85A3-3DB5-4794-60F5A496613E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7C4150A-5B57-0D48-ABA7-D1C65C9AE5A8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37FABC5-8618-8094-3C58-5DEADD586D21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A4BE08AB-33E0-C2EA-F7D7-BD5708D279DA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2135BA1-C648-C578-D55C-927F5D63A5A3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C10AD438-05B2-A99B-138B-FA58FBFA7FD4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296BAC3-F3F9-A03E-A771-226C476D3C02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066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226 0.2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19323 0.2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0591 0.225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1632 0.22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7D4BA7-105A-286B-4B74-DF86B8480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2CDA7AE-F89A-83F9-B0FC-A8A3D5C6F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32E8032-31EE-5E23-3765-FFE796D00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7C037EC7-30A9-81A3-F0F4-A42A7DD9554B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8B9138-3603-DD0A-5678-85531E491A9D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060C4E4-D9D9-80FC-700E-8EBDA5177FAA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2A58A2E-D44C-A9F0-4319-10570335B5D2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5022974-CB1A-B52F-15F0-DA5F797120BE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2253344"/>
            <a:chExt cx="1458436" cy="1175656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F4838BBE-CEBC-E5C5-AF90-018C43604816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B759B41-55EE-9C47-0061-5EE8904FBC39}"/>
                </a:ext>
              </a:extLst>
            </p:cNvPr>
            <p:cNvSpPr/>
            <p:nvPr/>
          </p:nvSpPr>
          <p:spPr>
            <a:xfrm>
              <a:off x="859446" y="236609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44419FA-2182-4A57-B705-B17E80193CB4}"/>
              </a:ext>
            </a:extLst>
          </p:cNvPr>
          <p:cNvGrpSpPr/>
          <p:nvPr/>
        </p:nvGrpSpPr>
        <p:grpSpPr>
          <a:xfrm>
            <a:off x="3158742" y="1839688"/>
            <a:ext cx="1425778" cy="1175656"/>
            <a:chOff x="3158742" y="2253344"/>
            <a:chExt cx="1425778" cy="117565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1435F04C-C591-F02E-6484-12540C05064F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60DE186-6287-4733-A775-6A4FAFD63E95}"/>
                </a:ext>
              </a:extLst>
            </p:cNvPr>
            <p:cNvSpPr/>
            <p:nvPr/>
          </p:nvSpPr>
          <p:spPr>
            <a:xfrm>
              <a:off x="3158742" y="2357138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06768D09-F33E-07B8-B85C-5C1A51ABE078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F20BBCE-66D6-59F6-AF74-215A77CF9EF9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65CBAD9-3E90-53FC-CD08-B2481952DC6D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99BE439D-5685-AE8F-E663-29702B96ACE6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7819DEF-2BFB-BFBE-7FAD-9DDF6B4AA6B2}"/>
              </a:ext>
            </a:extLst>
          </p:cNvPr>
          <p:cNvGrpSpPr/>
          <p:nvPr/>
        </p:nvGrpSpPr>
        <p:grpSpPr>
          <a:xfrm>
            <a:off x="4963583" y="1807033"/>
            <a:ext cx="1458436" cy="1175656"/>
            <a:chOff x="4963583" y="2220689"/>
            <a:chExt cx="145843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CD2FF114-BE80-340D-3A29-A2FF02FF5DBE}"/>
                </a:ext>
              </a:extLst>
            </p:cNvPr>
            <p:cNvSpPr/>
            <p:nvPr/>
          </p:nvSpPr>
          <p:spPr>
            <a:xfrm>
              <a:off x="5191933" y="2220689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183C15F-6611-8957-D66E-5744C84DE277}"/>
                </a:ext>
              </a:extLst>
            </p:cNvPr>
            <p:cNvSpPr/>
            <p:nvPr/>
          </p:nvSpPr>
          <p:spPr>
            <a:xfrm>
              <a:off x="4963583" y="2333435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442D43B-734A-BC42-AD4E-BF5D48771D97}"/>
              </a:ext>
            </a:extLst>
          </p:cNvPr>
          <p:cNvGrpSpPr/>
          <p:nvPr/>
        </p:nvGrpSpPr>
        <p:grpSpPr>
          <a:xfrm>
            <a:off x="7262879" y="1807033"/>
            <a:ext cx="1425778" cy="1175656"/>
            <a:chOff x="7262879" y="2220689"/>
            <a:chExt cx="1425778" cy="1175656"/>
          </a:xfrm>
        </p:grpSpPr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A4F3DDC0-FF41-DE7A-4748-35A197C667EA}"/>
                </a:ext>
              </a:extLst>
            </p:cNvPr>
            <p:cNvSpPr/>
            <p:nvPr/>
          </p:nvSpPr>
          <p:spPr>
            <a:xfrm>
              <a:off x="7415027" y="2220689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714C60E-95F2-EC33-A478-32FD8BBC4BFC}"/>
                </a:ext>
              </a:extLst>
            </p:cNvPr>
            <p:cNvSpPr/>
            <p:nvPr/>
          </p:nvSpPr>
          <p:spPr>
            <a:xfrm>
              <a:off x="7262879" y="2324483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CC899A65-8442-6909-3356-37A2F2D2608F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1F6EB5B-DAC0-0E7E-7FC0-AA099514D95C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BF0393B-A902-1EF2-1176-26E5E78F96B6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8A79AF8-51C1-ECCC-1EC0-3CB3C081ACFE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FED01D7F-7051-B149-3A58-046F20069EED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C09D0811-ABDF-814F-8F88-D2D31F42543A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04FD38B-3E61-73E3-158B-004CE976D700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99D0927-9EBC-DD6C-A7B1-FE47D8D43264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D52103C-AA37-2DF5-1262-2754B2EAD800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780D5CEA-05FF-E352-858B-1B04992ED535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1FF3844-DBD4-B2FF-666A-072FDDA5D4DD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B658445B-3F62-7687-1C6B-1DD322AB7E8A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73D0897-DB75-0952-74C0-CEB5B1C52C31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93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226 0.2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19323 0.2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0591 0.225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1632 0.22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8 + 8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691742" y="1456250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6 + 6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2193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7 + 7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570270" y="5470855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12 + 12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54583" y="4516433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9 + 9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4697186" y="2501643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724401" y="3503435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784271" y="4500091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5312230" y="5492211"/>
            <a:ext cx="80554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4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9" grpId="0"/>
      <p:bldP spid="32" grpId="0"/>
      <p:bldP spid="33" grpId="0"/>
      <p:bldP spid="34" grpId="0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414177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217534" y="2328879"/>
            <a:ext cx="8775292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Doubling means adding the same number twice.</a:t>
            </a:r>
            <a:r>
              <a:rPr lang="en-US" sz="5400" dirty="0"/>
              <a:t> </a:t>
            </a:r>
            <a:endParaRPr lang="en-US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136058" y="4529121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0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682</TotalTime>
  <Words>166</Words>
  <Application>Microsoft Office PowerPoint</Application>
  <PresentationFormat>On-screen Show (4:3)</PresentationFormat>
  <Paragraphs>77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42</cp:revision>
  <dcterms:created xsi:type="dcterms:W3CDTF">2013-01-27T09:14:16Z</dcterms:created>
  <dcterms:modified xsi:type="dcterms:W3CDTF">2026-01-15T14:35:45Z</dcterms:modified>
  <cp:category/>
</cp:coreProperties>
</file>