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64" r:id="rId4"/>
    <p:sldId id="271" r:id="rId5"/>
    <p:sldId id="266" r:id="rId6"/>
    <p:sldId id="282" r:id="rId7"/>
    <p:sldId id="28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-2201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9" y="3098685"/>
            <a:ext cx="2948330" cy="297086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12031" y="61725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9D833-8354-3CAA-EE17-FEE9EC36F674}"/>
              </a:ext>
            </a:extLst>
          </p:cNvPr>
          <p:cNvSpPr txBox="1"/>
          <p:nvPr/>
        </p:nvSpPr>
        <p:spPr>
          <a:xfrm>
            <a:off x="1849869" y="863448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Table </a:t>
            </a:r>
          </a:p>
          <a:p>
            <a:pPr algn="ctr"/>
            <a:r>
              <a:rPr lang="en-GB" sz="5400" dirty="0"/>
              <a:t>(Focus 4 x 4)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FB70779-C86D-23E7-37EE-D40C439FFB66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A56FAE-35D1-7703-E8F6-1DF74C150E45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F8BABB6F-F5FA-3861-8A7E-EE828C0C7A53}"/>
              </a:ext>
            </a:extLst>
          </p:cNvPr>
          <p:cNvSpPr txBox="1"/>
          <p:nvPr/>
        </p:nvSpPr>
        <p:spPr>
          <a:xfrm>
            <a:off x="5553978" y="2843681"/>
            <a:ext cx="6330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0ADD6-6B52-5F47-E41C-6186BE91A1F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3CC84-9807-2A56-B85A-94424A284BD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2FDAC-4205-B2B4-088D-3A600F3CCEFE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644E6-F518-5A77-3B08-6B31F3582118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F80A0-A7FC-5B8C-861B-4D0047E08285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E85B6-994B-9725-DE1C-F474934E7A4D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2A7E6-4E1E-954E-1C59-10D531B396E4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ADF0801-B5A3-7873-4B1F-8D51634F807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D1CD166-D165-D47C-2E62-9A57317CA322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C5D05-0CB4-C5E0-58D3-AD8A4E12D43A}"/>
              </a:ext>
            </a:extLst>
          </p:cNvPr>
          <p:cNvSpPr txBox="1"/>
          <p:nvPr/>
        </p:nvSpPr>
        <p:spPr>
          <a:xfrm>
            <a:off x="5579458" y="2809493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01E1D-3551-C64A-9D23-C73796F2B523}"/>
              </a:ext>
            </a:extLst>
          </p:cNvPr>
          <p:cNvSpPr txBox="1"/>
          <p:nvPr/>
        </p:nvSpPr>
        <p:spPr>
          <a:xfrm>
            <a:off x="2834604" y="285636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6CEF3-FF57-28B3-325C-7DF868BC08D0}"/>
              </a:ext>
            </a:extLst>
          </p:cNvPr>
          <p:cNvSpPr txBox="1"/>
          <p:nvPr/>
        </p:nvSpPr>
        <p:spPr>
          <a:xfrm>
            <a:off x="1526248" y="2863565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2EF29-F50C-E3D9-F500-0CD9A33B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DCD1CC-9D2B-A00C-F36F-E8298AE7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DC7D5C6-65AA-81D2-734C-85C8D412F24B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560448C-9715-BCEB-A6D5-4A80AFC4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5BE64D8-941F-37B1-FB71-E2A86FBFD8D7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EC212B56-6863-D916-EC44-FC74ACFDEE7F}"/>
              </a:ext>
            </a:extLst>
          </p:cNvPr>
          <p:cNvSpPr txBox="1"/>
          <p:nvPr/>
        </p:nvSpPr>
        <p:spPr>
          <a:xfrm>
            <a:off x="2873253" y="2852496"/>
            <a:ext cx="6259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53465-FD50-272C-E5C0-D6647C627B40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CBDD72-5E09-C673-8C70-033737C3A47F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948B8-5292-11F3-3872-96F8A547CCA0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2991A-1FFD-8E7C-A37D-131C1FABABBB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ABE5C-CAB4-1BA3-2967-E467C836AD7D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B03FA-EE7E-116A-87CC-13D0FA47CE58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81AF-0F78-3736-A356-117C8AEB2BD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F948F-7DC6-F677-2DF8-FA30EBFD6DE4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6D2DF8-7CEE-01BA-7971-4A44F4C580D6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CD72A0E-D7EE-A8FA-F393-C7D1AA19E9FD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36F75B2-5030-47E9-36D6-01598070BA6D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A3636-CD44-909B-7B91-65F148775CE1}"/>
              </a:ext>
            </a:extLst>
          </p:cNvPr>
          <p:cNvSpPr txBox="1"/>
          <p:nvPr/>
        </p:nvSpPr>
        <p:spPr>
          <a:xfrm>
            <a:off x="2890995" y="2809704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A40FD6-0846-DFF3-C087-63812134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24617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7F8A62-C1E7-A41E-3852-1A3429FD1AC2}"/>
              </a:ext>
            </a:extLst>
          </p:cNvPr>
          <p:cNvSpPr txBox="1"/>
          <p:nvPr/>
        </p:nvSpPr>
        <p:spPr>
          <a:xfrm>
            <a:off x="6100225" y="2858578"/>
            <a:ext cx="8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E0E9A-299D-6D84-0A92-1697763BD17C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C3D11E-D1DA-B913-26A6-E1BBA1E9E3F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07547-ACAD-6197-5640-5B234104CB98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337A4D-FF83-E407-8F52-2D230586AB1D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B5822F-D684-18B9-ADA1-2F4C56E85516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2410514-E81D-183A-CE2D-4A26D3646694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89509DE-F3BB-4F25-A03F-686A3F928F30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33DC0F-84E7-1803-8EE3-F620477A5D7B}"/>
              </a:ext>
            </a:extLst>
          </p:cNvPr>
          <p:cNvSpPr txBox="1"/>
          <p:nvPr/>
        </p:nvSpPr>
        <p:spPr>
          <a:xfrm>
            <a:off x="6227283" y="2832646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3E818-561B-C388-5742-05AB6EDAA5AF}"/>
              </a:ext>
            </a:extLst>
          </p:cNvPr>
          <p:cNvSpPr txBox="1"/>
          <p:nvPr/>
        </p:nvSpPr>
        <p:spPr>
          <a:xfrm>
            <a:off x="6829791" y="2845658"/>
            <a:ext cx="74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1BA50-5BA7-6A2D-6B47-05A9E7C948E5}"/>
              </a:ext>
            </a:extLst>
          </p:cNvPr>
          <p:cNvSpPr txBox="1"/>
          <p:nvPr/>
        </p:nvSpPr>
        <p:spPr>
          <a:xfrm>
            <a:off x="6904382" y="2822955"/>
            <a:ext cx="62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E1BB3-C8C2-8724-B43C-DCCC5A50DAD6}"/>
              </a:ext>
            </a:extLst>
          </p:cNvPr>
          <p:cNvSpPr txBox="1"/>
          <p:nvPr/>
        </p:nvSpPr>
        <p:spPr>
          <a:xfrm>
            <a:off x="287183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B5D44-8885-355C-23BE-C029C3BA3DC9}"/>
              </a:ext>
            </a:extLst>
          </p:cNvPr>
          <p:cNvSpPr txBox="1"/>
          <p:nvPr/>
        </p:nvSpPr>
        <p:spPr>
          <a:xfrm>
            <a:off x="3511948" y="2863565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B5F6E-B431-0885-42CD-A2012A049A89}"/>
              </a:ext>
            </a:extLst>
          </p:cNvPr>
          <p:cNvSpPr txBox="1"/>
          <p:nvPr/>
        </p:nvSpPr>
        <p:spPr>
          <a:xfrm>
            <a:off x="4195873" y="285857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D83511-0CBB-728C-7361-FE9F450191D0}"/>
              </a:ext>
            </a:extLst>
          </p:cNvPr>
          <p:cNvSpPr/>
          <p:nvPr/>
        </p:nvSpPr>
        <p:spPr>
          <a:xfrm>
            <a:off x="4015725" y="2935060"/>
            <a:ext cx="1688674" cy="1794102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FDCD2D8-7EA3-5822-EC87-C75694E6DC9B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473E6C4-41F1-4A99-21C2-0479CEA748DF}"/>
              </a:ext>
            </a:extLst>
          </p:cNvPr>
          <p:cNvGrpSpPr/>
          <p:nvPr/>
        </p:nvGrpSpPr>
        <p:grpSpPr>
          <a:xfrm>
            <a:off x="4082861" y="2999516"/>
            <a:ext cx="1559349" cy="1647151"/>
            <a:chOff x="3414268" y="1961849"/>
            <a:chExt cx="1559349" cy="16471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9FE988-F9D3-D27E-102F-4D1ACE90CA4C}"/>
                </a:ext>
              </a:extLst>
            </p:cNvPr>
            <p:cNvGrpSpPr/>
            <p:nvPr/>
          </p:nvGrpSpPr>
          <p:grpSpPr>
            <a:xfrm>
              <a:off x="3414268" y="1961849"/>
              <a:ext cx="1559349" cy="360000"/>
              <a:chOff x="3414268" y="1961849"/>
              <a:chExt cx="1559349" cy="360000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4D2064-D51E-2DC2-7FF7-B6AFF89F5964}"/>
                  </a:ext>
                </a:extLst>
              </p:cNvPr>
              <p:cNvSpPr/>
              <p:nvPr/>
            </p:nvSpPr>
            <p:spPr>
              <a:xfrm rot="5400000">
                <a:off x="4213834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B1A81E1-ADAD-831D-7226-FD83CA198590}"/>
                  </a:ext>
                </a:extLst>
              </p:cNvPr>
              <p:cNvSpPr/>
              <p:nvPr/>
            </p:nvSpPr>
            <p:spPr>
              <a:xfrm rot="5400000">
                <a:off x="3814051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B7A12ED-698F-95CD-F4B3-B34A781683C9}"/>
                  </a:ext>
                </a:extLst>
              </p:cNvPr>
              <p:cNvSpPr/>
              <p:nvPr/>
            </p:nvSpPr>
            <p:spPr>
              <a:xfrm rot="5400000">
                <a:off x="3414268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36565CA-F4C2-4F0E-71D3-A08E924BAA4F}"/>
                  </a:ext>
                </a:extLst>
              </p:cNvPr>
              <p:cNvSpPr/>
              <p:nvPr/>
            </p:nvSpPr>
            <p:spPr>
              <a:xfrm rot="5400000">
                <a:off x="4613617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95D9C4-B16C-D526-98E8-5679BA78967C}"/>
                </a:ext>
              </a:extLst>
            </p:cNvPr>
            <p:cNvGrpSpPr/>
            <p:nvPr/>
          </p:nvGrpSpPr>
          <p:grpSpPr>
            <a:xfrm>
              <a:off x="3414268" y="3249000"/>
              <a:ext cx="1559349" cy="360000"/>
              <a:chOff x="3414268" y="1961849"/>
              <a:chExt cx="1559349" cy="360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A48518-2314-0C79-1031-B2DE93793158}"/>
                  </a:ext>
                </a:extLst>
              </p:cNvPr>
              <p:cNvSpPr/>
              <p:nvPr/>
            </p:nvSpPr>
            <p:spPr>
              <a:xfrm rot="5400000">
                <a:off x="4213834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204C1FE-C05A-15E9-E9AC-7A3A034470BD}"/>
                  </a:ext>
                </a:extLst>
              </p:cNvPr>
              <p:cNvSpPr/>
              <p:nvPr/>
            </p:nvSpPr>
            <p:spPr>
              <a:xfrm rot="5400000">
                <a:off x="3814051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AFDC03E-0590-41E7-0B74-0A7A09EB5A0E}"/>
                  </a:ext>
                </a:extLst>
              </p:cNvPr>
              <p:cNvSpPr/>
              <p:nvPr/>
            </p:nvSpPr>
            <p:spPr>
              <a:xfrm rot="5400000">
                <a:off x="3414268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9610E3-3F7F-E53A-0BB1-1233F4FE3A6D}"/>
                  </a:ext>
                </a:extLst>
              </p:cNvPr>
              <p:cNvSpPr/>
              <p:nvPr/>
            </p:nvSpPr>
            <p:spPr>
              <a:xfrm rot="5400000">
                <a:off x="4613617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84DBB1-C941-D0C6-760F-2CFD39CDE075}"/>
                </a:ext>
              </a:extLst>
            </p:cNvPr>
            <p:cNvGrpSpPr/>
            <p:nvPr/>
          </p:nvGrpSpPr>
          <p:grpSpPr>
            <a:xfrm>
              <a:off x="3414268" y="2390899"/>
              <a:ext cx="1559349" cy="360000"/>
              <a:chOff x="3414268" y="1961849"/>
              <a:chExt cx="1559349" cy="360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F5FAC3F-0B01-14E1-513B-B6E9496C0CC0}"/>
                  </a:ext>
                </a:extLst>
              </p:cNvPr>
              <p:cNvSpPr/>
              <p:nvPr/>
            </p:nvSpPr>
            <p:spPr>
              <a:xfrm rot="5400000">
                <a:off x="4213834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1C249CF-3108-072D-9A57-0A038CC18861}"/>
                  </a:ext>
                </a:extLst>
              </p:cNvPr>
              <p:cNvSpPr/>
              <p:nvPr/>
            </p:nvSpPr>
            <p:spPr>
              <a:xfrm rot="5400000">
                <a:off x="3814051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722A3B3-2821-09B2-3272-28783EA7D0BC}"/>
                  </a:ext>
                </a:extLst>
              </p:cNvPr>
              <p:cNvSpPr/>
              <p:nvPr/>
            </p:nvSpPr>
            <p:spPr>
              <a:xfrm rot="5400000">
                <a:off x="3414268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47B89E3-9DA3-D0CD-7AE5-65AEFEBE6CB0}"/>
                  </a:ext>
                </a:extLst>
              </p:cNvPr>
              <p:cNvSpPr/>
              <p:nvPr/>
            </p:nvSpPr>
            <p:spPr>
              <a:xfrm rot="5400000">
                <a:off x="4613617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C68D8C-B884-E5CE-00DF-0231A9D5201A}"/>
                </a:ext>
              </a:extLst>
            </p:cNvPr>
            <p:cNvGrpSpPr/>
            <p:nvPr/>
          </p:nvGrpSpPr>
          <p:grpSpPr>
            <a:xfrm>
              <a:off x="3414268" y="2819949"/>
              <a:ext cx="1559349" cy="360000"/>
              <a:chOff x="3414268" y="1961849"/>
              <a:chExt cx="1559349" cy="36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3F78C9-FB52-40CB-C913-FEA8DD2AA895}"/>
                  </a:ext>
                </a:extLst>
              </p:cNvPr>
              <p:cNvSpPr/>
              <p:nvPr/>
            </p:nvSpPr>
            <p:spPr>
              <a:xfrm rot="5400000">
                <a:off x="4213834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BD4A352-591A-37F0-0AD7-1D7732671D55}"/>
                  </a:ext>
                </a:extLst>
              </p:cNvPr>
              <p:cNvSpPr/>
              <p:nvPr/>
            </p:nvSpPr>
            <p:spPr>
              <a:xfrm rot="5400000">
                <a:off x="3814051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4B8AEF-0777-BCF2-6D68-1AE9A6926F2D}"/>
                  </a:ext>
                </a:extLst>
              </p:cNvPr>
              <p:cNvSpPr/>
              <p:nvPr/>
            </p:nvSpPr>
            <p:spPr>
              <a:xfrm rot="5400000">
                <a:off x="3414268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3F38669-D7F3-545A-405A-C848658557D4}"/>
                  </a:ext>
                </a:extLst>
              </p:cNvPr>
              <p:cNvSpPr/>
              <p:nvPr/>
            </p:nvSpPr>
            <p:spPr>
              <a:xfrm rot="5400000">
                <a:off x="4613617" y="196184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8914937-178D-434F-6C17-69AC5A203DEF}"/>
              </a:ext>
            </a:extLst>
          </p:cNvPr>
          <p:cNvSpPr txBox="1"/>
          <p:nvPr/>
        </p:nvSpPr>
        <p:spPr>
          <a:xfrm>
            <a:off x="2064518" y="687513"/>
            <a:ext cx="630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What’s special about the array </a:t>
            </a:r>
          </a:p>
          <a:p>
            <a:pPr algn="ctr"/>
            <a:r>
              <a:rPr lang="en-US" sz="3200" b="1" dirty="0"/>
              <a:t>formed by 4 × 4?</a:t>
            </a:r>
            <a:endParaRPr lang="en-GB" sz="3200" b="1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CF43FE4-12C3-2CBD-0B1B-5A0294505D4F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b="1" dirty="0">
                <a:solidFill>
                  <a:schemeClr val="tx1"/>
                </a:solidFill>
              </a:rPr>
              <a:t>4 by 4 array</a:t>
            </a:r>
            <a:r>
              <a:rPr lang="en-US" sz="3200" dirty="0">
                <a:solidFill>
                  <a:schemeClr val="tx1"/>
                </a:solidFill>
              </a:rPr>
              <a:t> is special because it’s a </a:t>
            </a:r>
            <a:r>
              <a:rPr lang="en-US" sz="3200" b="1" dirty="0">
                <a:solidFill>
                  <a:schemeClr val="tx1"/>
                </a:solidFill>
              </a:rPr>
              <a:t>square array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E72E8F-E989-E11E-D6D3-682CCB5B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6F1-8513-677C-B513-7A98C070575D}"/>
              </a:ext>
            </a:extLst>
          </p:cNvPr>
          <p:cNvSpPr/>
          <p:nvPr/>
        </p:nvSpPr>
        <p:spPr>
          <a:xfrm>
            <a:off x="935035" y="540104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4 x 4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515C3-05A1-CFB3-92EA-CEB91E0C956F}"/>
              </a:ext>
            </a:extLst>
          </p:cNvPr>
          <p:cNvSpPr/>
          <p:nvPr/>
        </p:nvSpPr>
        <p:spPr>
          <a:xfrm>
            <a:off x="2064518" y="5391506"/>
            <a:ext cx="73938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11180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25040E-14F7-4360-7535-56CA53391F23}"/>
              </a:ext>
            </a:extLst>
          </p:cNvPr>
          <p:cNvSpPr txBox="1"/>
          <p:nvPr/>
        </p:nvSpPr>
        <p:spPr>
          <a:xfrm>
            <a:off x="1045102" y="988812"/>
            <a:ext cx="70537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Using 16 counters, how many arrays </a:t>
            </a:r>
          </a:p>
          <a:p>
            <a:pPr algn="ctr"/>
            <a:r>
              <a:rPr lang="en-US" sz="2800" b="1" dirty="0"/>
              <a:t>can you make? Record your results.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F7E012C-AAB7-D127-8137-64B09E7B561E}"/>
              </a:ext>
            </a:extLst>
          </p:cNvPr>
          <p:cNvGrpSpPr/>
          <p:nvPr/>
        </p:nvGrpSpPr>
        <p:grpSpPr>
          <a:xfrm>
            <a:off x="1111633" y="3160723"/>
            <a:ext cx="3158481" cy="1365588"/>
            <a:chOff x="1111633" y="3160723"/>
            <a:chExt cx="3158481" cy="136558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2F01876-0C36-6BA0-AC23-C18820969695}"/>
                </a:ext>
              </a:extLst>
            </p:cNvPr>
            <p:cNvGrpSpPr/>
            <p:nvPr/>
          </p:nvGrpSpPr>
          <p:grpSpPr>
            <a:xfrm>
              <a:off x="1111633" y="3160723"/>
              <a:ext cx="3158481" cy="789484"/>
              <a:chOff x="1117154" y="2999516"/>
              <a:chExt cx="3158481" cy="78948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6CF4D6F-940A-8F93-D1B2-990E561D9B9C}"/>
                  </a:ext>
                </a:extLst>
              </p:cNvPr>
              <p:cNvGrpSpPr/>
              <p:nvPr/>
            </p:nvGrpSpPr>
            <p:grpSpPr>
              <a:xfrm>
                <a:off x="1117154" y="2999516"/>
                <a:ext cx="3158481" cy="360000"/>
                <a:chOff x="1137046" y="2999516"/>
                <a:chExt cx="3158481" cy="360000"/>
              </a:xfrm>
              <a:solidFill>
                <a:srgbClr val="7030A0"/>
              </a:solidFill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FDD0F1F8-D62C-60F3-0FE8-C6711B0E649C}"/>
                    </a:ext>
                  </a:extLst>
                </p:cNvPr>
                <p:cNvGrpSpPr/>
                <p:nvPr/>
              </p:nvGrpSpPr>
              <p:grpSpPr>
                <a:xfrm>
                  <a:off x="1137046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3CB3382-5D84-CC7B-7702-F3E4B32B39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EA80826E-2789-AE13-8E84-0E1C3399DFB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B1CC7C52-E07C-A957-430D-06EBC5A2A6E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A3335BD8-41AC-449A-B8F9-18CCF3CB26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3436057-941E-41AE-2BA2-04EB367EB8E1}"/>
                    </a:ext>
                  </a:extLst>
                </p:cNvPr>
                <p:cNvGrpSpPr/>
                <p:nvPr/>
              </p:nvGrpSpPr>
              <p:grpSpPr>
                <a:xfrm>
                  <a:off x="2736178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F51EDBA-142E-B62F-8238-DCB03939D3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C17C0F06-7F79-4E5D-CD99-A7B340D07A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1A184837-3150-F2A7-E997-4D4A53354D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233854E2-5A65-B948-05AF-568171F21C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B17262D-DC71-0FCD-C88D-C702508543CB}"/>
                  </a:ext>
                </a:extLst>
              </p:cNvPr>
              <p:cNvGrpSpPr/>
              <p:nvPr/>
            </p:nvGrpSpPr>
            <p:grpSpPr>
              <a:xfrm>
                <a:off x="1117154" y="3429000"/>
                <a:ext cx="3158481" cy="360000"/>
                <a:chOff x="1137046" y="2999516"/>
                <a:chExt cx="3158481" cy="360000"/>
              </a:xfrm>
              <a:solidFill>
                <a:srgbClr val="7030A0"/>
              </a:solidFill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60E8C690-020F-1852-07C2-EB8BA62DE58E}"/>
                    </a:ext>
                  </a:extLst>
                </p:cNvPr>
                <p:cNvGrpSpPr/>
                <p:nvPr/>
              </p:nvGrpSpPr>
              <p:grpSpPr>
                <a:xfrm>
                  <a:off x="1137046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DB8FA810-D48F-F2D7-0F9B-170C0910F2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88383AF5-F1EF-0D17-0D6E-DDBE1A8588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DB601839-60FD-F67F-2FD3-756C826AE2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7F5E6136-F0DC-EBC6-F70C-23EEFAE451C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D0163DA-B0B2-4281-B2AF-1651E446E891}"/>
                    </a:ext>
                  </a:extLst>
                </p:cNvPr>
                <p:cNvGrpSpPr/>
                <p:nvPr/>
              </p:nvGrpSpPr>
              <p:grpSpPr>
                <a:xfrm>
                  <a:off x="2736178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297DEF0-9A61-274D-9275-BBC4BCBD4A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6CAD8167-36A9-BF2F-84B5-3B3A4F880D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416D19EB-E921-38DB-2261-8BE6E1B942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9A0614A-9099-033F-0502-72FF213AAE5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06B76C6-0945-340C-533C-1B3FB5DE197D}"/>
                </a:ext>
              </a:extLst>
            </p:cNvPr>
            <p:cNvSpPr txBox="1"/>
            <p:nvPr/>
          </p:nvSpPr>
          <p:spPr>
            <a:xfrm>
              <a:off x="1699019" y="4003091"/>
              <a:ext cx="18113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 x 8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1F1B59D-A2AA-4103-2D42-5ABB47E522F8}"/>
              </a:ext>
            </a:extLst>
          </p:cNvPr>
          <p:cNvGrpSpPr/>
          <p:nvPr/>
        </p:nvGrpSpPr>
        <p:grpSpPr>
          <a:xfrm>
            <a:off x="5867572" y="2535940"/>
            <a:ext cx="1811312" cy="2262192"/>
            <a:chOff x="5867572" y="2535940"/>
            <a:chExt cx="1811312" cy="226219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7E4524A-5AE0-D016-F8B3-046FABADB4FF}"/>
                </a:ext>
              </a:extLst>
            </p:cNvPr>
            <p:cNvGrpSpPr/>
            <p:nvPr/>
          </p:nvGrpSpPr>
          <p:grpSpPr>
            <a:xfrm>
              <a:off x="5954333" y="2535940"/>
              <a:ext cx="1559349" cy="1647151"/>
              <a:chOff x="3414268" y="1961849"/>
              <a:chExt cx="1559349" cy="1647151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EF25B30-3F71-8275-A8FE-3827DCD58E3D}"/>
                  </a:ext>
                </a:extLst>
              </p:cNvPr>
              <p:cNvGrpSpPr/>
              <p:nvPr/>
            </p:nvGrpSpPr>
            <p:grpSpPr>
              <a:xfrm>
                <a:off x="3414268" y="1961849"/>
                <a:ext cx="1559349" cy="360000"/>
                <a:chOff x="3414268" y="1961849"/>
                <a:chExt cx="1559349" cy="360000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F6F63734-1815-E351-FECB-31B69BF26D54}"/>
                    </a:ext>
                  </a:extLst>
                </p:cNvPr>
                <p:cNvSpPr/>
                <p:nvPr/>
              </p:nvSpPr>
              <p:spPr>
                <a:xfrm rot="5400000">
                  <a:off x="4213834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326E8C76-2679-D6EA-D2D3-FD2DA1882F62}"/>
                    </a:ext>
                  </a:extLst>
                </p:cNvPr>
                <p:cNvSpPr/>
                <p:nvPr/>
              </p:nvSpPr>
              <p:spPr>
                <a:xfrm rot="5400000">
                  <a:off x="3814051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5868F79C-28A5-E126-5CB4-7C268237FD7D}"/>
                    </a:ext>
                  </a:extLst>
                </p:cNvPr>
                <p:cNvSpPr/>
                <p:nvPr/>
              </p:nvSpPr>
              <p:spPr>
                <a:xfrm rot="5400000">
                  <a:off x="3414268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730FB1B-360F-B438-5BAA-9A539CFAD7EC}"/>
                    </a:ext>
                  </a:extLst>
                </p:cNvPr>
                <p:cNvSpPr/>
                <p:nvPr/>
              </p:nvSpPr>
              <p:spPr>
                <a:xfrm rot="5400000">
                  <a:off x="4613617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5E395655-FD8B-C075-8AD9-F1C1C1E3632E}"/>
                  </a:ext>
                </a:extLst>
              </p:cNvPr>
              <p:cNvGrpSpPr/>
              <p:nvPr/>
            </p:nvGrpSpPr>
            <p:grpSpPr>
              <a:xfrm>
                <a:off x="3414268" y="3249000"/>
                <a:ext cx="1559349" cy="360000"/>
                <a:chOff x="3414268" y="1961849"/>
                <a:chExt cx="1559349" cy="36000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EC9162B3-880E-A61B-1D30-F2BAE37C167F}"/>
                    </a:ext>
                  </a:extLst>
                </p:cNvPr>
                <p:cNvSpPr/>
                <p:nvPr/>
              </p:nvSpPr>
              <p:spPr>
                <a:xfrm rot="5400000">
                  <a:off x="4213834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EE78A622-C9A1-E132-8CDF-BC77DEA9744C}"/>
                    </a:ext>
                  </a:extLst>
                </p:cNvPr>
                <p:cNvSpPr/>
                <p:nvPr/>
              </p:nvSpPr>
              <p:spPr>
                <a:xfrm rot="5400000">
                  <a:off x="3814051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9A7BC907-AA28-A2E7-C7B6-40DB9B31BA4B}"/>
                    </a:ext>
                  </a:extLst>
                </p:cNvPr>
                <p:cNvSpPr/>
                <p:nvPr/>
              </p:nvSpPr>
              <p:spPr>
                <a:xfrm rot="5400000">
                  <a:off x="3414268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9AA9C7EC-9F08-EE83-1B9B-A47CC0288342}"/>
                    </a:ext>
                  </a:extLst>
                </p:cNvPr>
                <p:cNvSpPr/>
                <p:nvPr/>
              </p:nvSpPr>
              <p:spPr>
                <a:xfrm rot="5400000">
                  <a:off x="4613617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A7D688C-D963-FE72-B01B-2C04D9A94575}"/>
                  </a:ext>
                </a:extLst>
              </p:cNvPr>
              <p:cNvGrpSpPr/>
              <p:nvPr/>
            </p:nvGrpSpPr>
            <p:grpSpPr>
              <a:xfrm>
                <a:off x="3414268" y="2390899"/>
                <a:ext cx="1559349" cy="360000"/>
                <a:chOff x="3414268" y="1961849"/>
                <a:chExt cx="1559349" cy="360000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D8601EE2-F096-BD67-3F30-863ECE12F161}"/>
                    </a:ext>
                  </a:extLst>
                </p:cNvPr>
                <p:cNvSpPr/>
                <p:nvPr/>
              </p:nvSpPr>
              <p:spPr>
                <a:xfrm rot="5400000">
                  <a:off x="4213834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44ABBF11-9AF4-DDC1-835D-1A7595C18E5A}"/>
                    </a:ext>
                  </a:extLst>
                </p:cNvPr>
                <p:cNvSpPr/>
                <p:nvPr/>
              </p:nvSpPr>
              <p:spPr>
                <a:xfrm rot="5400000">
                  <a:off x="3814051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E31085A3-B381-082D-D5DA-A16132F30A41}"/>
                    </a:ext>
                  </a:extLst>
                </p:cNvPr>
                <p:cNvSpPr/>
                <p:nvPr/>
              </p:nvSpPr>
              <p:spPr>
                <a:xfrm rot="5400000">
                  <a:off x="3414268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7D92522-4A8A-8FF0-EA91-17490516D2B3}"/>
                    </a:ext>
                  </a:extLst>
                </p:cNvPr>
                <p:cNvSpPr/>
                <p:nvPr/>
              </p:nvSpPr>
              <p:spPr>
                <a:xfrm rot="5400000">
                  <a:off x="4613617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E7CE631-22A2-B73C-D84A-E658EF912DC2}"/>
                  </a:ext>
                </a:extLst>
              </p:cNvPr>
              <p:cNvGrpSpPr/>
              <p:nvPr/>
            </p:nvGrpSpPr>
            <p:grpSpPr>
              <a:xfrm>
                <a:off x="3414268" y="2819949"/>
                <a:ext cx="1559349" cy="360000"/>
                <a:chOff x="3414268" y="1961849"/>
                <a:chExt cx="1559349" cy="36000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230028B-06E6-E5CC-C569-C1527D02E3BD}"/>
                    </a:ext>
                  </a:extLst>
                </p:cNvPr>
                <p:cNvSpPr/>
                <p:nvPr/>
              </p:nvSpPr>
              <p:spPr>
                <a:xfrm rot="5400000">
                  <a:off x="4213834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1EE3B44-82DD-2A2E-8161-BE8BFF1DA083}"/>
                    </a:ext>
                  </a:extLst>
                </p:cNvPr>
                <p:cNvSpPr/>
                <p:nvPr/>
              </p:nvSpPr>
              <p:spPr>
                <a:xfrm rot="5400000">
                  <a:off x="3814051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323E9534-C9D4-080A-2F26-A1CFE166A2D2}"/>
                    </a:ext>
                  </a:extLst>
                </p:cNvPr>
                <p:cNvSpPr/>
                <p:nvPr/>
              </p:nvSpPr>
              <p:spPr>
                <a:xfrm rot="5400000">
                  <a:off x="3414268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DB956BF-DF23-9528-5B5A-390093BDBC1C}"/>
                    </a:ext>
                  </a:extLst>
                </p:cNvPr>
                <p:cNvSpPr/>
                <p:nvPr/>
              </p:nvSpPr>
              <p:spPr>
                <a:xfrm rot="5400000">
                  <a:off x="4613617" y="196184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34D24FF-7DAA-C782-C9CB-F7203B732A90}"/>
                </a:ext>
              </a:extLst>
            </p:cNvPr>
            <p:cNvSpPr txBox="1"/>
            <p:nvPr/>
          </p:nvSpPr>
          <p:spPr>
            <a:xfrm>
              <a:off x="5867572" y="4274912"/>
              <a:ext cx="18113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4</a:t>
              </a:r>
              <a:r>
                <a:rPr lang="en-US" sz="2800" b="1" dirty="0">
                  <a:solidFill>
                    <a:schemeClr val="tx1"/>
                  </a:solidFill>
                </a:rPr>
                <a:t> x 4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899A6C8-5D4E-5C7A-4082-5B435482F410}"/>
              </a:ext>
            </a:extLst>
          </p:cNvPr>
          <p:cNvGrpSpPr/>
          <p:nvPr/>
        </p:nvGrpSpPr>
        <p:grpSpPr>
          <a:xfrm>
            <a:off x="1469959" y="5376636"/>
            <a:ext cx="6356745" cy="1082810"/>
            <a:chOff x="1469959" y="5376636"/>
            <a:chExt cx="6356745" cy="108281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32E72E2-B784-B31B-0EC2-ABE554804A00}"/>
                </a:ext>
              </a:extLst>
            </p:cNvPr>
            <p:cNvGrpSpPr/>
            <p:nvPr/>
          </p:nvGrpSpPr>
          <p:grpSpPr>
            <a:xfrm>
              <a:off x="1469959" y="5376636"/>
              <a:ext cx="6356745" cy="360000"/>
              <a:chOff x="1536829" y="4915082"/>
              <a:chExt cx="6356745" cy="360000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DD524EB-7763-2290-D454-2B2994172D0F}"/>
                  </a:ext>
                </a:extLst>
              </p:cNvPr>
              <p:cNvGrpSpPr/>
              <p:nvPr/>
            </p:nvGrpSpPr>
            <p:grpSpPr>
              <a:xfrm>
                <a:off x="1536829" y="4915082"/>
                <a:ext cx="3158481" cy="360000"/>
                <a:chOff x="1137046" y="2999516"/>
                <a:chExt cx="3158481" cy="360000"/>
              </a:xfrm>
              <a:grpFill/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1322F94-B0BB-E885-2A06-4D3ADD68E4EB}"/>
                    </a:ext>
                  </a:extLst>
                </p:cNvPr>
                <p:cNvGrpSpPr/>
                <p:nvPr/>
              </p:nvGrpSpPr>
              <p:grpSpPr>
                <a:xfrm>
                  <a:off x="1137046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6102DF9B-99DA-0449-3FBE-93409B8FD1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AB405DD-A778-158E-7252-5974D56B09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3FE32DE9-7CA5-78D2-E073-FAA9ACFCD6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FA27A8C4-1446-31AB-F51D-D7CF598372E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4BF5032E-46A0-D9EF-F63C-C0C580040336}"/>
                    </a:ext>
                  </a:extLst>
                </p:cNvPr>
                <p:cNvGrpSpPr/>
                <p:nvPr/>
              </p:nvGrpSpPr>
              <p:grpSpPr>
                <a:xfrm>
                  <a:off x="2736178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F09FA0EB-121E-CB02-88C9-35634FE5AE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8A4E07C5-F20F-5C91-2401-875B93205D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06C704F4-0669-E70D-415D-2C56041A0D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D9A15A0A-49D7-B6B0-269E-7ECA37DDE6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A57DD02-0926-D996-9FAB-8DAC2D5502DA}"/>
                  </a:ext>
                </a:extLst>
              </p:cNvPr>
              <p:cNvGrpSpPr/>
              <p:nvPr/>
            </p:nvGrpSpPr>
            <p:grpSpPr>
              <a:xfrm>
                <a:off x="4735093" y="4915082"/>
                <a:ext cx="3158481" cy="360000"/>
                <a:chOff x="1137046" y="2999516"/>
                <a:chExt cx="3158481" cy="360000"/>
              </a:xfrm>
              <a:grpFill/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34B7CE79-2619-D88C-DF7F-7287A13F3465}"/>
                    </a:ext>
                  </a:extLst>
                </p:cNvPr>
                <p:cNvGrpSpPr/>
                <p:nvPr/>
              </p:nvGrpSpPr>
              <p:grpSpPr>
                <a:xfrm>
                  <a:off x="1137046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BB4AC4F5-F454-543A-4614-2B95130C64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C9190499-B6EA-0979-CEA3-2EE5E59916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5E43761F-542F-32DF-67A0-D1BFA9C39AF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34AF4577-D127-C37E-2E12-F932894206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1677DBDB-43BA-5858-6994-1D2DE7216230}"/>
                    </a:ext>
                  </a:extLst>
                </p:cNvPr>
                <p:cNvGrpSpPr/>
                <p:nvPr/>
              </p:nvGrpSpPr>
              <p:grpSpPr>
                <a:xfrm>
                  <a:off x="2736178" y="2999516"/>
                  <a:ext cx="1559349" cy="360000"/>
                  <a:chOff x="1137046" y="2999516"/>
                  <a:chExt cx="1559349" cy="360000"/>
                </a:xfrm>
                <a:grpFill/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51A56BDB-B8F1-B6D8-8619-1B4631D3C1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36612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09A753E3-3645-D58E-1CB4-5B7CF8B586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536829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C95128CD-E3F9-4B88-2737-4E3712CAF0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7046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17C0B986-6877-741B-2273-1F9F731127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36395" y="2999516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CCA7D48-9802-8B9C-58FF-C7D4D332A473}"/>
                </a:ext>
              </a:extLst>
            </p:cNvPr>
            <p:cNvSpPr txBox="1"/>
            <p:nvPr/>
          </p:nvSpPr>
          <p:spPr>
            <a:xfrm>
              <a:off x="3762567" y="5936226"/>
              <a:ext cx="18113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 x </a:t>
              </a:r>
              <a:r>
                <a:rPr lang="en-US" sz="2800" b="1" dirty="0"/>
                <a:t>16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570973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71661"/>
                <a:gd name="adj2" fmla="val 889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4 = 4 x 2 x 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3377476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</a:t>
            </a:r>
          </a:p>
          <a:p>
            <a:pPr algn="ctr"/>
            <a:r>
              <a:rPr lang="en-GB" sz="4400" b="1" dirty="0"/>
              <a:t>Can you explain why?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</TotalTime>
  <Words>185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2026-01-20T10:19:22Z</dcterms:modified>
  <cp:category/>
</cp:coreProperties>
</file>