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4" r:id="rId3"/>
    <p:sldId id="299" r:id="rId4"/>
    <p:sldId id="300" r:id="rId5"/>
    <p:sldId id="301" r:id="rId6"/>
    <p:sldId id="302" r:id="rId7"/>
    <p:sldId id="30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03/02/2026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30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44734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959349" y="878596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Understanding Tenths As Percentages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522" y="2976120"/>
            <a:ext cx="4718082" cy="39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5346B-F669-E08D-9BAE-607F88C1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8F0ADF0-C3D6-B042-7F47-87E8C9F4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BE3644-3712-0BEA-F787-E550B0B2F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21487"/>
              </p:ext>
            </p:extLst>
          </p:nvPr>
        </p:nvGraphicFramePr>
        <p:xfrm>
          <a:off x="3181568" y="1810494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D81D43-9028-B8BA-A7B1-8D29BBD05F48}"/>
              </a:ext>
            </a:extLst>
          </p:cNvPr>
          <p:cNvSpPr txBox="1"/>
          <p:nvPr/>
        </p:nvSpPr>
        <p:spPr>
          <a:xfrm>
            <a:off x="2519374" y="268961"/>
            <a:ext cx="4960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Imagine we take this square and </a:t>
            </a:r>
          </a:p>
          <a:p>
            <a:pPr algn="ctr"/>
            <a:r>
              <a:rPr lang="en-US" sz="2800" dirty="0"/>
              <a:t>split it into 100 equal parts.</a:t>
            </a:r>
            <a:endParaRPr lang="en-GB" sz="28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626284-BDF2-34C1-F426-1A1133616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651540"/>
              </p:ext>
            </p:extLst>
          </p:nvPr>
        </p:nvGraphicFramePr>
        <p:xfrm>
          <a:off x="3181568" y="1810494"/>
          <a:ext cx="3794980" cy="36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0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</a:tblGrid>
              <a:tr h="365607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EEB54B9-18C0-E331-656B-E7F305F95254}"/>
              </a:ext>
            </a:extLst>
          </p:cNvPr>
          <p:cNvSpPr txBox="1"/>
          <p:nvPr/>
        </p:nvSpPr>
        <p:spPr>
          <a:xfrm>
            <a:off x="2678841" y="484404"/>
            <a:ext cx="464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There are now 100 equal parts</a:t>
            </a:r>
            <a:endParaRPr lang="en-GB" sz="2800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ACA47B-26D8-43BE-9246-3AB98EE21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72384"/>
              </p:ext>
            </p:extLst>
          </p:nvPr>
        </p:nvGraphicFramePr>
        <p:xfrm>
          <a:off x="3181568" y="1810494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9FF622-0E36-EBA3-6110-8257FDD764E8}"/>
              </a:ext>
            </a:extLst>
          </p:cNvPr>
          <p:cNvSpPr txBox="1"/>
          <p:nvPr/>
        </p:nvSpPr>
        <p:spPr>
          <a:xfrm>
            <a:off x="2698974" y="484404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20 parts, I have 20% </a:t>
            </a:r>
            <a:endParaRPr lang="en-GB" sz="2800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2D031A1-C516-7CB4-9D1F-3C56AB925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377261"/>
              </p:ext>
            </p:extLst>
          </p:nvPr>
        </p:nvGraphicFramePr>
        <p:xfrm>
          <a:off x="3181568" y="1810494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D16CD8A-3B16-5AF2-20C3-5185D2A94A01}"/>
              </a:ext>
            </a:extLst>
          </p:cNvPr>
          <p:cNvSpPr txBox="1"/>
          <p:nvPr/>
        </p:nvSpPr>
        <p:spPr>
          <a:xfrm>
            <a:off x="2698974" y="484404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10 parts, I have 10% </a:t>
            </a:r>
            <a:endParaRPr lang="en-GB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902F3D-BD23-979A-AC9F-7513816A0DCE}"/>
              </a:ext>
            </a:extLst>
          </p:cNvPr>
          <p:cNvSpPr txBox="1"/>
          <p:nvPr/>
        </p:nvSpPr>
        <p:spPr>
          <a:xfrm>
            <a:off x="2516232" y="484404"/>
            <a:ext cx="496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If I shade 100 parts, I have 100% </a:t>
            </a:r>
            <a:endParaRPr lang="en-GB" sz="2800" b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34DE5E3-C227-58F7-4FE2-80BA65DF9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142112"/>
              </p:ext>
            </p:extLst>
          </p:nvPr>
        </p:nvGraphicFramePr>
        <p:xfrm>
          <a:off x="3181568" y="1810494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7B9292D-E339-272B-50C3-8DAFC8E62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1" grpId="0"/>
      <p:bldP spid="11" grpId="1"/>
      <p:bldP spid="14" grpId="0"/>
      <p:bldP spid="14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FECEF-8A0A-CF6A-C6E8-1E232EE4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FEB2CF1-0F53-5C21-6730-7EC4490D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CD54DE-2A71-A346-5CC5-7ED53C7D6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FAA7C8-D702-AC14-EF2A-9923E976218F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E2C7A-A979-580C-82DF-817F2C4ED319}"/>
              </a:ext>
            </a:extLst>
          </p:cNvPr>
          <p:cNvSpPr txBox="1"/>
          <p:nvPr/>
        </p:nvSpPr>
        <p:spPr>
          <a:xfrm>
            <a:off x="2665078" y="5413006"/>
            <a:ext cx="4968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one tenth.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A30CDB-AE26-8E3D-4B9E-82FD6EACD02B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4B3F3F-7851-0958-BE81-CA6C0B5D0A57}"/>
              </a:ext>
            </a:extLst>
          </p:cNvPr>
          <p:cNvSpPr txBox="1"/>
          <p:nvPr/>
        </p:nvSpPr>
        <p:spPr>
          <a:xfrm>
            <a:off x="4562601" y="607925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C1142-7EFF-8ED5-4A2E-32A370AD934E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19E118-4E60-8DE6-A8AF-5C40B12623E8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10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F127C1-20A6-3A37-EA64-298431F93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68157"/>
              </p:ext>
            </p:extLst>
          </p:nvPr>
        </p:nvGraphicFramePr>
        <p:xfrm>
          <a:off x="5035223" y="1476798"/>
          <a:ext cx="3794980" cy="368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1864581936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59613113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592316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52648398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25678647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67831253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28188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91085696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83893460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4256745755"/>
                    </a:ext>
                  </a:extLst>
                </a:gridCol>
              </a:tblGrid>
              <a:tr h="36808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9145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0456CF-AFD0-CC91-1F88-501A7784B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65862"/>
              </p:ext>
            </p:extLst>
          </p:nvPr>
        </p:nvGraphicFramePr>
        <p:xfrm>
          <a:off x="475515" y="1486630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4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7B8E2-1283-59FD-BF9D-C432A6342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BDF8A16-0954-564E-6075-B505E4B23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3F3C1BA-9D12-8225-F2BF-EC9EB7029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5ACCD4-08F7-D851-63B8-C69058069DE3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D9370-8E1A-0B93-9A91-50DA42BD888F}"/>
              </a:ext>
            </a:extLst>
          </p:cNvPr>
          <p:cNvSpPr txBox="1"/>
          <p:nvPr/>
        </p:nvSpPr>
        <p:spPr>
          <a:xfrm>
            <a:off x="2665078" y="5413006"/>
            <a:ext cx="5198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three tenth.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48B12-CE76-E014-EBF4-DAAC6622B40B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ADC183-4F0B-84B3-4F3E-03D5110D0DF9}"/>
              </a:ext>
            </a:extLst>
          </p:cNvPr>
          <p:cNvSpPr txBox="1"/>
          <p:nvPr/>
        </p:nvSpPr>
        <p:spPr>
          <a:xfrm>
            <a:off x="4562601" y="607925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2FD3B3-46D9-6528-3D2A-ABC54B420890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8B681C-2033-BC7C-7FAC-A5E172F0F22C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30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46E1EA-398F-43EB-F83C-EE90CA508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69446"/>
              </p:ext>
            </p:extLst>
          </p:nvPr>
        </p:nvGraphicFramePr>
        <p:xfrm>
          <a:off x="5035223" y="1476798"/>
          <a:ext cx="3794980" cy="368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1864581936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59613113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592316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52648398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25678647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67831253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28188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91085696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83893460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4256745755"/>
                    </a:ext>
                  </a:extLst>
                </a:gridCol>
              </a:tblGrid>
              <a:tr h="36808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9145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6A8EC28-2281-138E-61CA-C58FE69A7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67658"/>
              </p:ext>
            </p:extLst>
          </p:nvPr>
        </p:nvGraphicFramePr>
        <p:xfrm>
          <a:off x="475515" y="1486630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18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1C561-54F1-01EB-BCC0-9A857426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A1EBB79-EABD-36CF-3AE5-AF577735F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FCD2AC-7DE1-AB8D-B8B1-EDC98F1FD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9F521D-1526-1C0F-96EC-72811B091AB3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E9927-EE03-CB28-FCB7-20671D1119D1}"/>
              </a:ext>
            </a:extLst>
          </p:cNvPr>
          <p:cNvSpPr txBox="1"/>
          <p:nvPr/>
        </p:nvSpPr>
        <p:spPr>
          <a:xfrm>
            <a:off x="2665078" y="5413006"/>
            <a:ext cx="525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seven tenth.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0E2735-6C55-117E-064F-BCD2E1B5ABD2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8446E-5A51-50A2-547A-D9F71859E6DA}"/>
              </a:ext>
            </a:extLst>
          </p:cNvPr>
          <p:cNvSpPr txBox="1"/>
          <p:nvPr/>
        </p:nvSpPr>
        <p:spPr>
          <a:xfrm>
            <a:off x="4562601" y="607925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7/10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A5E9AF-6024-D5FE-062C-CB30FBB94393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E7D629-E130-F148-02F3-62EAF8AEAB00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70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081BEF-E2F0-6744-3C98-6D8E0DE0E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05517"/>
              </p:ext>
            </p:extLst>
          </p:nvPr>
        </p:nvGraphicFramePr>
        <p:xfrm>
          <a:off x="5035223" y="1476798"/>
          <a:ext cx="3794980" cy="368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1864581936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59613113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592316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52648398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25678647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67831253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28188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91085696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83893460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4256745755"/>
                    </a:ext>
                  </a:extLst>
                </a:gridCol>
              </a:tblGrid>
              <a:tr h="36808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9145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7EAA3DA-28B1-5B9D-24CF-C5C429F33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43546"/>
              </p:ext>
            </p:extLst>
          </p:nvPr>
        </p:nvGraphicFramePr>
        <p:xfrm>
          <a:off x="475515" y="1486630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5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935BCC-86A4-B6E7-BD60-65A13BA1E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93310D-DE36-3499-505E-CFCEDCD2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1906ABF-2038-D0E4-6173-624DE31AD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31CA0D-966A-0369-205F-79111E9E69CC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89342-14DD-7AE4-368C-B5F8A4A395E6}"/>
              </a:ext>
            </a:extLst>
          </p:cNvPr>
          <p:cNvSpPr txBox="1"/>
          <p:nvPr/>
        </p:nvSpPr>
        <p:spPr>
          <a:xfrm>
            <a:off x="2665078" y="5413006"/>
            <a:ext cx="4939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 % is the same as five tenth.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C5A44-61F8-83FA-33DC-717AEF25D07A}"/>
              </a:ext>
            </a:extLst>
          </p:cNvPr>
          <p:cNvSpPr txBox="1"/>
          <p:nvPr/>
        </p:nvSpPr>
        <p:spPr>
          <a:xfrm>
            <a:off x="2880834" y="538714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207A65-82BE-F5F0-CE50-2E33B5F50615}"/>
              </a:ext>
            </a:extLst>
          </p:cNvPr>
          <p:cNvSpPr txBox="1"/>
          <p:nvPr/>
        </p:nvSpPr>
        <p:spPr>
          <a:xfrm>
            <a:off x="4562601" y="6079256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5/10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1E6EA0-DAF5-C972-64B9-AB4A096029EE}"/>
              </a:ext>
            </a:extLst>
          </p:cNvPr>
          <p:cNvSpPr txBox="1"/>
          <p:nvPr/>
        </p:nvSpPr>
        <p:spPr>
          <a:xfrm>
            <a:off x="3430985" y="608839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___%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D82C18-D2C4-4124-A07E-70CCD08C8E77}"/>
              </a:ext>
            </a:extLst>
          </p:cNvPr>
          <p:cNvSpPr txBox="1"/>
          <p:nvPr/>
        </p:nvSpPr>
        <p:spPr>
          <a:xfrm>
            <a:off x="3523916" y="608839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50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E23D7A-F994-BAFA-7D03-110935BE3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26748"/>
              </p:ext>
            </p:extLst>
          </p:nvPr>
        </p:nvGraphicFramePr>
        <p:xfrm>
          <a:off x="5035223" y="1476798"/>
          <a:ext cx="3794980" cy="368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1864581936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59613113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592316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52648398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25678647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67831253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6828188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91085696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83893460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4256745755"/>
                    </a:ext>
                  </a:extLst>
                </a:gridCol>
              </a:tblGrid>
              <a:tr h="36808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9145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EA877BF-F052-8DD7-F1CC-5E9A6C456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52822"/>
              </p:ext>
            </p:extLst>
          </p:nvPr>
        </p:nvGraphicFramePr>
        <p:xfrm>
          <a:off x="475515" y="1486630"/>
          <a:ext cx="37949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8">
                  <a:extLst>
                    <a:ext uri="{9D8B030D-6E8A-4147-A177-3AD203B41FA5}">
                      <a16:colId xmlns:a16="http://schemas.microsoft.com/office/drawing/2014/main" val="388911033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27741719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577306847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424031022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344440081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312025231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870960288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6096596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1011708405"/>
                    </a:ext>
                  </a:extLst>
                </a:gridCol>
                <a:gridCol w="379498">
                  <a:extLst>
                    <a:ext uri="{9D8B030D-6E8A-4147-A177-3AD203B41FA5}">
                      <a16:colId xmlns:a16="http://schemas.microsoft.com/office/drawing/2014/main" val="2831884909"/>
                    </a:ext>
                  </a:extLst>
                </a:gridCol>
              </a:tblGrid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1791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5267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386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46480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4652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76602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01086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8564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8868"/>
                  </a:ext>
                </a:extLst>
              </a:tr>
              <a:tr h="283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4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9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19200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128911" y="2054802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128911" y="302814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80%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128911" y="4001480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128911" y="497481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FD58D13-3A3A-5FD3-6C74-66C19255D911}"/>
                  </a:ext>
                </a:extLst>
              </p:cNvPr>
              <p:cNvSpPr txBox="1"/>
              <p:nvPr/>
            </p:nvSpPr>
            <p:spPr>
              <a:xfrm>
                <a:off x="898796" y="4989310"/>
                <a:ext cx="1234633" cy="789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FD58D13-3A3A-5FD3-6C74-66C19255D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4989310"/>
                <a:ext cx="1234633" cy="789062"/>
              </a:xfrm>
              <a:prstGeom prst="rect">
                <a:avLst/>
              </a:prstGeom>
              <a:blipFill>
                <a:blip r:embed="rId5"/>
                <a:stretch>
                  <a:fillRect r="-11330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D2A66B-2418-45F6-47E0-0B5DEFC68AB0}"/>
              </a:ext>
            </a:extLst>
          </p:cNvPr>
          <p:cNvSpPr/>
          <p:nvPr/>
        </p:nvSpPr>
        <p:spPr>
          <a:xfrm>
            <a:off x="2128911" y="5948159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4AB6F-EA7E-F0BB-6301-27CAA343FA78}"/>
              </a:ext>
            </a:extLst>
          </p:cNvPr>
          <p:cNvSpPr txBox="1"/>
          <p:nvPr/>
        </p:nvSpPr>
        <p:spPr>
          <a:xfrm>
            <a:off x="1536829" y="819079"/>
            <a:ext cx="60680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Convert the following fractions into percentages.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04CBF-7F9E-3BBF-20BB-02DD1C79A6AA}"/>
                  </a:ext>
                </a:extLst>
              </p:cNvPr>
              <p:cNvSpPr txBox="1"/>
              <p:nvPr/>
            </p:nvSpPr>
            <p:spPr>
              <a:xfrm>
                <a:off x="898796" y="4014124"/>
                <a:ext cx="1234633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104CBF-7F9E-3BBF-20BB-02DD1C79A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4014124"/>
                <a:ext cx="1234633" cy="790794"/>
              </a:xfrm>
              <a:prstGeom prst="rect">
                <a:avLst/>
              </a:prstGeom>
              <a:blipFill>
                <a:blip r:embed="rId7"/>
                <a:stretch>
                  <a:fillRect r="-11330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9BE032-76FE-C7D7-C6D1-6E95EF704E93}"/>
                  </a:ext>
                </a:extLst>
              </p:cNvPr>
              <p:cNvSpPr txBox="1"/>
              <p:nvPr/>
            </p:nvSpPr>
            <p:spPr>
              <a:xfrm>
                <a:off x="898796" y="3038938"/>
                <a:ext cx="1234633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9BE032-76FE-C7D7-C6D1-6E95EF704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3038938"/>
                <a:ext cx="1234633" cy="791820"/>
              </a:xfrm>
              <a:prstGeom prst="rect">
                <a:avLst/>
              </a:prstGeom>
              <a:blipFill>
                <a:blip r:embed="rId8"/>
                <a:stretch>
                  <a:fillRect r="-11330" b="-124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6933DA-0D09-8B1C-47B2-B05C2B5AA536}"/>
                  </a:ext>
                </a:extLst>
              </p:cNvPr>
              <p:cNvSpPr txBox="1"/>
              <p:nvPr/>
            </p:nvSpPr>
            <p:spPr>
              <a:xfrm>
                <a:off x="898796" y="2063752"/>
                <a:ext cx="1234633" cy="789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6933DA-0D09-8B1C-47B2-B05C2B5A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2063752"/>
                <a:ext cx="1234633" cy="789768"/>
              </a:xfrm>
              <a:prstGeom prst="rect">
                <a:avLst/>
              </a:prstGeom>
              <a:blipFill>
                <a:blip r:embed="rId9"/>
                <a:stretch>
                  <a:fillRect r="-11330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A4DA7B-E23A-F6BE-B908-6F7F6483D716}"/>
                  </a:ext>
                </a:extLst>
              </p:cNvPr>
              <p:cNvSpPr txBox="1"/>
              <p:nvPr/>
            </p:nvSpPr>
            <p:spPr>
              <a:xfrm>
                <a:off x="898796" y="5964495"/>
                <a:ext cx="1234633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A4DA7B-E23A-F6BE-B908-6F7F6483D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96" y="5964495"/>
                <a:ext cx="1234633" cy="790794"/>
              </a:xfrm>
              <a:prstGeom prst="rect">
                <a:avLst/>
              </a:prstGeom>
              <a:blipFill>
                <a:blip r:embed="rId10"/>
                <a:stretch>
                  <a:fillRect r="-11330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05B87D3-106A-4AB5-DD30-883C5896F45F}"/>
              </a:ext>
            </a:extLst>
          </p:cNvPr>
          <p:cNvSpPr/>
          <p:nvPr/>
        </p:nvSpPr>
        <p:spPr>
          <a:xfrm>
            <a:off x="6056898" y="203903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FC4367-0B39-B166-FBA9-42852FBED256}"/>
              </a:ext>
            </a:extLst>
          </p:cNvPr>
          <p:cNvSpPr/>
          <p:nvPr/>
        </p:nvSpPr>
        <p:spPr>
          <a:xfrm>
            <a:off x="6056898" y="301237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BFCB7-43CF-C185-BF5A-E9B899D44CA2}"/>
              </a:ext>
            </a:extLst>
          </p:cNvPr>
          <p:cNvSpPr/>
          <p:nvPr/>
        </p:nvSpPr>
        <p:spPr>
          <a:xfrm>
            <a:off x="6056898" y="3985709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23970A-11E3-7865-6104-3645E87BEEA1}"/>
              </a:ext>
            </a:extLst>
          </p:cNvPr>
          <p:cNvSpPr/>
          <p:nvPr/>
        </p:nvSpPr>
        <p:spPr>
          <a:xfrm>
            <a:off x="6056898" y="4959048"/>
            <a:ext cx="121355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91272D-5473-659C-FE09-A26C11FAFF4B}"/>
                  </a:ext>
                </a:extLst>
              </p:cNvPr>
              <p:cNvSpPr txBox="1"/>
              <p:nvPr/>
            </p:nvSpPr>
            <p:spPr>
              <a:xfrm>
                <a:off x="4826783" y="4973539"/>
                <a:ext cx="1061509" cy="790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91272D-5473-659C-FE09-A26C11FAF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4973539"/>
                <a:ext cx="1061509" cy="790794"/>
              </a:xfrm>
              <a:prstGeom prst="rect">
                <a:avLst/>
              </a:prstGeom>
              <a:blipFill>
                <a:blip r:embed="rId11"/>
                <a:stretch>
                  <a:fillRect r="-13218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5770207-C3CE-C683-0921-720B36B97938}"/>
              </a:ext>
            </a:extLst>
          </p:cNvPr>
          <p:cNvSpPr/>
          <p:nvPr/>
        </p:nvSpPr>
        <p:spPr>
          <a:xfrm>
            <a:off x="6056898" y="5932388"/>
            <a:ext cx="133382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D2B8D-8588-7A74-5D17-89DB9D4E7EDD}"/>
                  </a:ext>
                </a:extLst>
              </p:cNvPr>
              <p:cNvSpPr txBox="1"/>
              <p:nvPr/>
            </p:nvSpPr>
            <p:spPr>
              <a:xfrm>
                <a:off x="4826783" y="3998353"/>
                <a:ext cx="1111202" cy="791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6D2B8D-8588-7A74-5D17-89DB9D4E7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3998353"/>
                <a:ext cx="1111202" cy="791820"/>
              </a:xfrm>
              <a:prstGeom prst="rect">
                <a:avLst/>
              </a:prstGeom>
              <a:blipFill>
                <a:blip r:embed="rId12"/>
                <a:stretch>
                  <a:fillRect r="-12637" b="-1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EED363-5066-28F5-33EC-7B5F2342FB62}"/>
                  </a:ext>
                </a:extLst>
              </p:cNvPr>
              <p:cNvSpPr txBox="1"/>
              <p:nvPr/>
            </p:nvSpPr>
            <p:spPr>
              <a:xfrm>
                <a:off x="4826783" y="3023167"/>
                <a:ext cx="1061509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 =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AEED363-5066-28F5-33EC-7B5F2342F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3023167"/>
                <a:ext cx="1061509" cy="787716"/>
              </a:xfrm>
              <a:prstGeom prst="rect">
                <a:avLst/>
              </a:prstGeom>
              <a:blipFill>
                <a:blip r:embed="rId13"/>
                <a:stretch>
                  <a:fillRect r="-1321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C50C03-580D-119B-1567-0ED3DBE80194}"/>
                  </a:ext>
                </a:extLst>
              </p:cNvPr>
              <p:cNvSpPr txBox="1"/>
              <p:nvPr/>
            </p:nvSpPr>
            <p:spPr>
              <a:xfrm>
                <a:off x="4826783" y="2047981"/>
                <a:ext cx="1111202" cy="798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=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C50C03-580D-119B-1567-0ED3DBE8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3" y="2047981"/>
                <a:ext cx="1111202" cy="798873"/>
              </a:xfrm>
              <a:prstGeom prst="rect">
                <a:avLst/>
              </a:prstGeom>
              <a:blipFill>
                <a:blip r:embed="rId14"/>
                <a:stretch>
                  <a:fillRect r="-12637" b="-114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445348D-502A-5738-FB45-BAF0A4B803BE}"/>
              </a:ext>
            </a:extLst>
          </p:cNvPr>
          <p:cNvSpPr txBox="1"/>
          <p:nvPr/>
        </p:nvSpPr>
        <p:spPr>
          <a:xfrm>
            <a:off x="4826783" y="5948724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   = </a:t>
            </a:r>
          </a:p>
        </p:txBody>
      </p:sp>
    </p:spTree>
    <p:extLst>
      <p:ext uri="{BB962C8B-B14F-4D97-AF65-F5344CB8AC3E}">
        <p14:creationId xmlns:p14="http://schemas.microsoft.com/office/powerpoint/2010/main" val="40369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923488" y="1145861"/>
            <a:ext cx="7151686" cy="2020610"/>
            <a:chOff x="2927812" y="1208197"/>
            <a:chExt cx="7151686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7616053-6A44-A243-2072-04A2C241A599}"/>
                    </a:ext>
                  </a:extLst>
                </p:cNvPr>
                <p:cNvSpPr txBox="1"/>
                <p:nvPr/>
              </p:nvSpPr>
              <p:spPr>
                <a:xfrm>
                  <a:off x="2927812" y="1518269"/>
                  <a:ext cx="6728898" cy="7220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4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j-lt"/>
                    </a:rPr>
                    <a:t>20%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4400" i="1">
                              <a:latin typeface="+mj-lt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+mj-lt"/>
                            </a:rPr>
                            <m:t>20</m:t>
                          </m:r>
                        </m:num>
                        <m:den>
                          <m:r>
                            <a:rPr lang="en-GB" sz="4400" i="1">
                              <a:latin typeface="+mj-lt"/>
                            </a:rPr>
                            <m:t>10</m:t>
                          </m:r>
                          <m:r>
                            <a:rPr lang="en-GB" sz="4400" b="0" i="1" smtClean="0">
                              <a:latin typeface="+mj-lt"/>
                            </a:rPr>
                            <m:t>0</m:t>
                          </m:r>
                        </m:den>
                      </m:f>
                    </m:oMath>
                  </a14:m>
                  <a:r>
                    <a:rPr lang="en-US" sz="4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j-lt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4400" i="1">
                              <a:latin typeface="+mj-lt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+mj-lt"/>
                            </a:rPr>
                            <m:t>2</m:t>
                          </m:r>
                        </m:num>
                        <m:den>
                          <m:r>
                            <a:rPr lang="en-GB" sz="4400" i="1">
                              <a:latin typeface="+mj-lt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44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j-lt"/>
                    </a:rPr>
                    <a:t>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4400" i="1">
                              <a:latin typeface="+mj-lt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+mj-lt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+mj-lt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GB" sz="4400" dirty="0">
                      <a:latin typeface="+mj-lt"/>
                    </a:rPr>
                    <a:t> </a:t>
                  </a:r>
                  <a:endPara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j-lt"/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7616053-6A44-A243-2072-04A2C241A5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7812" y="1518269"/>
                  <a:ext cx="6728898" cy="722091"/>
                </a:xfrm>
                <a:prstGeom prst="rect">
                  <a:avLst/>
                </a:prstGeom>
                <a:blipFill>
                  <a:blip r:embed="rId4"/>
                  <a:stretch>
                    <a:fillRect b="-170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900719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1382</TotalTime>
  <Words>209</Words>
  <Application>Microsoft Office PowerPoint</Application>
  <PresentationFormat>On-screen Show (4:3)</PresentationFormat>
  <Paragraphs>60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2026-02-03T13:24:24Z</dcterms:modified>
  <cp:category/>
</cp:coreProperties>
</file>