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76" r:id="rId3"/>
    <p:sldId id="278" r:id="rId4"/>
    <p:sldId id="280" r:id="rId5"/>
    <p:sldId id="306" r:id="rId6"/>
    <p:sldId id="305" r:id="rId7"/>
    <p:sldId id="284" r:id="rId8"/>
    <p:sldId id="30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-44734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959349" y="878596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</a:t>
            </a:r>
            <a:r>
              <a:rPr lang="en-US" sz="5400" dirty="0"/>
              <a:t>Percentage of an </a:t>
            </a:r>
          </a:p>
          <a:p>
            <a:pPr algn="ctr"/>
            <a:r>
              <a:rPr lang="en-US" sz="5400" dirty="0"/>
              <a:t>amount: 5%</a:t>
            </a:r>
            <a:endParaRPr lang="en-GB" sz="54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 hat&#10;&#10;AI-generated content may be incorrect.">
            <a:extLst>
              <a:ext uri="{FF2B5EF4-FFF2-40B4-BE49-F238E27FC236}">
                <a16:creationId xmlns:a16="http://schemas.microsoft.com/office/drawing/2014/main" id="{4C444983-E5A3-4DE6-79E4-30D5E97EC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522" y="2976120"/>
            <a:ext cx="4718082" cy="39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DF33FC22-7A21-44E4-BB79-A9F6B5A60927}"/>
              </a:ext>
            </a:extLst>
          </p:cNvPr>
          <p:cNvSpPr/>
          <p:nvPr/>
        </p:nvSpPr>
        <p:spPr>
          <a:xfrm>
            <a:off x="2760618" y="1728805"/>
            <a:ext cx="344240" cy="323125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99FDE0A-CCEF-40E3-9191-A48F45A815BC}"/>
              </a:ext>
            </a:extLst>
          </p:cNvPr>
          <p:cNvSpPr/>
          <p:nvPr/>
        </p:nvSpPr>
        <p:spPr>
          <a:xfrm>
            <a:off x="2760618" y="2070740"/>
            <a:ext cx="344240" cy="323125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C659481-B4D7-4475-9B0B-4E1E4018E411}"/>
              </a:ext>
            </a:extLst>
          </p:cNvPr>
          <p:cNvSpPr/>
          <p:nvPr/>
        </p:nvSpPr>
        <p:spPr>
          <a:xfrm>
            <a:off x="2760618" y="2412675"/>
            <a:ext cx="344240" cy="323125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40CAC19-5EEE-4E29-9E77-9917F51E08AA}"/>
              </a:ext>
            </a:extLst>
          </p:cNvPr>
          <p:cNvSpPr/>
          <p:nvPr/>
        </p:nvSpPr>
        <p:spPr>
          <a:xfrm>
            <a:off x="2760618" y="2754612"/>
            <a:ext cx="344240" cy="323125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D9F81E6-4A95-4CB4-B81C-9FDECBAA9E69}"/>
              </a:ext>
            </a:extLst>
          </p:cNvPr>
          <p:cNvSpPr/>
          <p:nvPr/>
        </p:nvSpPr>
        <p:spPr>
          <a:xfrm>
            <a:off x="2760618" y="3096547"/>
            <a:ext cx="344240" cy="323125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9DB5E40-907D-4537-B7A7-CA902150A8AE}"/>
              </a:ext>
            </a:extLst>
          </p:cNvPr>
          <p:cNvSpPr/>
          <p:nvPr/>
        </p:nvSpPr>
        <p:spPr>
          <a:xfrm>
            <a:off x="2760618" y="3438482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B30174B-6025-4424-B5B3-95E0DF70800B}"/>
              </a:ext>
            </a:extLst>
          </p:cNvPr>
          <p:cNvSpPr/>
          <p:nvPr/>
        </p:nvSpPr>
        <p:spPr>
          <a:xfrm>
            <a:off x="2760618" y="3780417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FDE1C8F-2A16-43FE-88E4-7D00AB6BD307}"/>
              </a:ext>
            </a:extLst>
          </p:cNvPr>
          <p:cNvSpPr/>
          <p:nvPr/>
        </p:nvSpPr>
        <p:spPr>
          <a:xfrm>
            <a:off x="2760618" y="4122352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76F3F28-D356-46A9-9EC6-4C4DE839BF7F}"/>
              </a:ext>
            </a:extLst>
          </p:cNvPr>
          <p:cNvSpPr/>
          <p:nvPr/>
        </p:nvSpPr>
        <p:spPr>
          <a:xfrm>
            <a:off x="2760618" y="44642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6C6FB57-F050-4E88-BA7C-9B969F5332C7}"/>
              </a:ext>
            </a:extLst>
          </p:cNvPr>
          <p:cNvSpPr/>
          <p:nvPr/>
        </p:nvSpPr>
        <p:spPr>
          <a:xfrm>
            <a:off x="2760618" y="480622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53B3E95-3D50-4AB2-9C0D-242E84222F10}"/>
              </a:ext>
            </a:extLst>
          </p:cNvPr>
          <p:cNvSpPr/>
          <p:nvPr/>
        </p:nvSpPr>
        <p:spPr>
          <a:xfrm>
            <a:off x="3124899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0153EFC-AF9D-4D17-9E47-2E55384B210B}"/>
              </a:ext>
            </a:extLst>
          </p:cNvPr>
          <p:cNvSpPr/>
          <p:nvPr/>
        </p:nvSpPr>
        <p:spPr>
          <a:xfrm>
            <a:off x="3124899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CB070D9-F728-4142-8BC0-911C84225530}"/>
              </a:ext>
            </a:extLst>
          </p:cNvPr>
          <p:cNvSpPr/>
          <p:nvPr/>
        </p:nvSpPr>
        <p:spPr>
          <a:xfrm>
            <a:off x="3124899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A16E2CE-8ED5-46C3-AE98-901538213976}"/>
              </a:ext>
            </a:extLst>
          </p:cNvPr>
          <p:cNvSpPr/>
          <p:nvPr/>
        </p:nvSpPr>
        <p:spPr>
          <a:xfrm>
            <a:off x="3124899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78E5FF5-93CC-444E-B6CF-DF65885749F4}"/>
              </a:ext>
            </a:extLst>
          </p:cNvPr>
          <p:cNvSpPr/>
          <p:nvPr/>
        </p:nvSpPr>
        <p:spPr>
          <a:xfrm>
            <a:off x="3124899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D6445FA-C581-45A4-A93B-5B7F82788231}"/>
              </a:ext>
            </a:extLst>
          </p:cNvPr>
          <p:cNvSpPr/>
          <p:nvPr/>
        </p:nvSpPr>
        <p:spPr>
          <a:xfrm>
            <a:off x="3124899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97D2466-61C1-49D0-965B-A52CD54FDE5C}"/>
              </a:ext>
            </a:extLst>
          </p:cNvPr>
          <p:cNvSpPr/>
          <p:nvPr/>
        </p:nvSpPr>
        <p:spPr>
          <a:xfrm>
            <a:off x="3124899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E1EF540-EDA4-48F3-B1D3-D7031156B349}"/>
              </a:ext>
            </a:extLst>
          </p:cNvPr>
          <p:cNvSpPr/>
          <p:nvPr/>
        </p:nvSpPr>
        <p:spPr>
          <a:xfrm>
            <a:off x="3124899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E34E4F9-7575-44F9-9563-25719809D9DE}"/>
              </a:ext>
            </a:extLst>
          </p:cNvPr>
          <p:cNvSpPr/>
          <p:nvPr/>
        </p:nvSpPr>
        <p:spPr>
          <a:xfrm>
            <a:off x="3124899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4B31EC1-284D-4DB4-9D01-E9004E1FE901}"/>
              </a:ext>
            </a:extLst>
          </p:cNvPr>
          <p:cNvSpPr/>
          <p:nvPr/>
        </p:nvSpPr>
        <p:spPr>
          <a:xfrm>
            <a:off x="3124899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628DCC5-DD18-4FC7-A861-5ED37F4CCACB}"/>
              </a:ext>
            </a:extLst>
          </p:cNvPr>
          <p:cNvSpPr/>
          <p:nvPr/>
        </p:nvSpPr>
        <p:spPr>
          <a:xfrm>
            <a:off x="3489179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B751886-ACE2-4802-BFC2-7D10DE6DD281}"/>
              </a:ext>
            </a:extLst>
          </p:cNvPr>
          <p:cNvSpPr/>
          <p:nvPr/>
        </p:nvSpPr>
        <p:spPr>
          <a:xfrm>
            <a:off x="3489179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80C21B5-2162-431E-9EB3-BB5FF303CE70}"/>
              </a:ext>
            </a:extLst>
          </p:cNvPr>
          <p:cNvSpPr/>
          <p:nvPr/>
        </p:nvSpPr>
        <p:spPr>
          <a:xfrm>
            <a:off x="3489179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4DE8E3A-24AC-4AB3-A265-6B05D89FB8BE}"/>
              </a:ext>
            </a:extLst>
          </p:cNvPr>
          <p:cNvSpPr/>
          <p:nvPr/>
        </p:nvSpPr>
        <p:spPr>
          <a:xfrm>
            <a:off x="3489179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33EEF0E-9769-48AC-AA1F-BF6AD2504448}"/>
              </a:ext>
            </a:extLst>
          </p:cNvPr>
          <p:cNvSpPr/>
          <p:nvPr/>
        </p:nvSpPr>
        <p:spPr>
          <a:xfrm>
            <a:off x="3489179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447A531-9E75-47FA-8E2C-C3A428CF9B16}"/>
              </a:ext>
            </a:extLst>
          </p:cNvPr>
          <p:cNvSpPr/>
          <p:nvPr/>
        </p:nvSpPr>
        <p:spPr>
          <a:xfrm>
            <a:off x="3489179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1E98A8-0E9D-4C20-A3F0-7648ED641426}"/>
              </a:ext>
            </a:extLst>
          </p:cNvPr>
          <p:cNvSpPr/>
          <p:nvPr/>
        </p:nvSpPr>
        <p:spPr>
          <a:xfrm>
            <a:off x="3489179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A6B93E4-1A69-4AC7-B8BD-99B1D6AE442D}"/>
              </a:ext>
            </a:extLst>
          </p:cNvPr>
          <p:cNvSpPr/>
          <p:nvPr/>
        </p:nvSpPr>
        <p:spPr>
          <a:xfrm>
            <a:off x="3489179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6E1C2A9-A0CC-439A-8CC8-2392AB06A46C}"/>
              </a:ext>
            </a:extLst>
          </p:cNvPr>
          <p:cNvSpPr/>
          <p:nvPr/>
        </p:nvSpPr>
        <p:spPr>
          <a:xfrm>
            <a:off x="3489179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9E439D2-A015-4160-8393-8A8937B9AB72}"/>
              </a:ext>
            </a:extLst>
          </p:cNvPr>
          <p:cNvSpPr/>
          <p:nvPr/>
        </p:nvSpPr>
        <p:spPr>
          <a:xfrm>
            <a:off x="3489179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F64DFCA-67C2-4285-B1D1-D9BFE131FAFC}"/>
              </a:ext>
            </a:extLst>
          </p:cNvPr>
          <p:cNvSpPr/>
          <p:nvPr/>
        </p:nvSpPr>
        <p:spPr>
          <a:xfrm>
            <a:off x="3853460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828CC64-0CA5-4E58-B5BF-57CDBEE3A9D7}"/>
              </a:ext>
            </a:extLst>
          </p:cNvPr>
          <p:cNvSpPr/>
          <p:nvPr/>
        </p:nvSpPr>
        <p:spPr>
          <a:xfrm>
            <a:off x="3853460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63EFB5B-4364-424C-9285-E50DFBA2A747}"/>
              </a:ext>
            </a:extLst>
          </p:cNvPr>
          <p:cNvSpPr/>
          <p:nvPr/>
        </p:nvSpPr>
        <p:spPr>
          <a:xfrm>
            <a:off x="3853460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EFF5627-1531-4C02-8993-FB5D66649ECF}"/>
              </a:ext>
            </a:extLst>
          </p:cNvPr>
          <p:cNvSpPr/>
          <p:nvPr/>
        </p:nvSpPr>
        <p:spPr>
          <a:xfrm>
            <a:off x="3853460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9B9CD08-038D-41D9-9C71-0BC8CF285D92}"/>
              </a:ext>
            </a:extLst>
          </p:cNvPr>
          <p:cNvSpPr/>
          <p:nvPr/>
        </p:nvSpPr>
        <p:spPr>
          <a:xfrm>
            <a:off x="3853460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FD8009A-7AD7-450F-9F83-DABF8651F49F}"/>
              </a:ext>
            </a:extLst>
          </p:cNvPr>
          <p:cNvSpPr/>
          <p:nvPr/>
        </p:nvSpPr>
        <p:spPr>
          <a:xfrm>
            <a:off x="3853460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5B80194-7BAE-45A6-BAF5-6D66EC378F58}"/>
              </a:ext>
            </a:extLst>
          </p:cNvPr>
          <p:cNvSpPr/>
          <p:nvPr/>
        </p:nvSpPr>
        <p:spPr>
          <a:xfrm>
            <a:off x="3853460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6130098-D9F7-4D79-82F7-557A6CD511ED}"/>
              </a:ext>
            </a:extLst>
          </p:cNvPr>
          <p:cNvSpPr/>
          <p:nvPr/>
        </p:nvSpPr>
        <p:spPr>
          <a:xfrm>
            <a:off x="3853460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5C42973-4255-47B7-8B63-9046C776E5F4}"/>
              </a:ext>
            </a:extLst>
          </p:cNvPr>
          <p:cNvSpPr/>
          <p:nvPr/>
        </p:nvSpPr>
        <p:spPr>
          <a:xfrm>
            <a:off x="3853460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B8D7311-BCC2-4E7D-BA8C-B8001EB46D14}"/>
              </a:ext>
            </a:extLst>
          </p:cNvPr>
          <p:cNvSpPr/>
          <p:nvPr/>
        </p:nvSpPr>
        <p:spPr>
          <a:xfrm>
            <a:off x="3853460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322C119-83E5-483F-A445-AA00E9930195}"/>
              </a:ext>
            </a:extLst>
          </p:cNvPr>
          <p:cNvSpPr/>
          <p:nvPr/>
        </p:nvSpPr>
        <p:spPr>
          <a:xfrm>
            <a:off x="4217739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0EC4B51-17B7-455E-B2FF-FE8F27C75C31}"/>
              </a:ext>
            </a:extLst>
          </p:cNvPr>
          <p:cNvSpPr/>
          <p:nvPr/>
        </p:nvSpPr>
        <p:spPr>
          <a:xfrm>
            <a:off x="4217739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349DEDE-12EB-4B10-A5C8-15D71AEA99DE}"/>
              </a:ext>
            </a:extLst>
          </p:cNvPr>
          <p:cNvSpPr/>
          <p:nvPr/>
        </p:nvSpPr>
        <p:spPr>
          <a:xfrm>
            <a:off x="4217739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3D2D572-DDDD-4B69-BD09-076868A60476}"/>
              </a:ext>
            </a:extLst>
          </p:cNvPr>
          <p:cNvSpPr/>
          <p:nvPr/>
        </p:nvSpPr>
        <p:spPr>
          <a:xfrm>
            <a:off x="4217739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98666E1-6744-4BF9-A801-F3EDB7ECC134}"/>
              </a:ext>
            </a:extLst>
          </p:cNvPr>
          <p:cNvSpPr/>
          <p:nvPr/>
        </p:nvSpPr>
        <p:spPr>
          <a:xfrm>
            <a:off x="4217739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25C9C19-8476-479D-B308-DCAE42CD20C0}"/>
              </a:ext>
            </a:extLst>
          </p:cNvPr>
          <p:cNvSpPr/>
          <p:nvPr/>
        </p:nvSpPr>
        <p:spPr>
          <a:xfrm>
            <a:off x="4217739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2E7C2CF-1E27-4C69-8E71-A639A34B5E04}"/>
              </a:ext>
            </a:extLst>
          </p:cNvPr>
          <p:cNvSpPr/>
          <p:nvPr/>
        </p:nvSpPr>
        <p:spPr>
          <a:xfrm>
            <a:off x="4217739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7B798F2-2DBD-43E7-B973-93C3DA6AB8B9}"/>
              </a:ext>
            </a:extLst>
          </p:cNvPr>
          <p:cNvSpPr/>
          <p:nvPr/>
        </p:nvSpPr>
        <p:spPr>
          <a:xfrm>
            <a:off x="4217739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A1A3C0-38E4-4DCB-93D8-C3A89A671005}"/>
              </a:ext>
            </a:extLst>
          </p:cNvPr>
          <p:cNvSpPr/>
          <p:nvPr/>
        </p:nvSpPr>
        <p:spPr>
          <a:xfrm>
            <a:off x="4217739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39A23F3-324C-48D2-83A4-1439B5A3631B}"/>
              </a:ext>
            </a:extLst>
          </p:cNvPr>
          <p:cNvSpPr/>
          <p:nvPr/>
        </p:nvSpPr>
        <p:spPr>
          <a:xfrm>
            <a:off x="4217739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30E085A-7058-425D-ACE5-E5A9059AC96C}"/>
              </a:ext>
            </a:extLst>
          </p:cNvPr>
          <p:cNvSpPr/>
          <p:nvPr/>
        </p:nvSpPr>
        <p:spPr>
          <a:xfrm>
            <a:off x="4582019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9B5C369-257A-4279-A2AE-B9B39B0AA2DC}"/>
              </a:ext>
            </a:extLst>
          </p:cNvPr>
          <p:cNvSpPr/>
          <p:nvPr/>
        </p:nvSpPr>
        <p:spPr>
          <a:xfrm>
            <a:off x="4582019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FB0634D-5D2B-45CB-8C2A-321A14A8F2C3}"/>
              </a:ext>
            </a:extLst>
          </p:cNvPr>
          <p:cNvSpPr/>
          <p:nvPr/>
        </p:nvSpPr>
        <p:spPr>
          <a:xfrm>
            <a:off x="4582019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32C1563-B08A-4017-ABAA-4393AD44C831}"/>
              </a:ext>
            </a:extLst>
          </p:cNvPr>
          <p:cNvSpPr/>
          <p:nvPr/>
        </p:nvSpPr>
        <p:spPr>
          <a:xfrm>
            <a:off x="4582019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29EC079-A861-480E-AEFD-D20EA3BADB1F}"/>
              </a:ext>
            </a:extLst>
          </p:cNvPr>
          <p:cNvSpPr/>
          <p:nvPr/>
        </p:nvSpPr>
        <p:spPr>
          <a:xfrm>
            <a:off x="4582019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BA352E8-00FB-4C7C-9948-200318F55169}"/>
              </a:ext>
            </a:extLst>
          </p:cNvPr>
          <p:cNvSpPr/>
          <p:nvPr/>
        </p:nvSpPr>
        <p:spPr>
          <a:xfrm>
            <a:off x="4582019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F164BF3-F49F-4F5D-8602-75972593DCDD}"/>
              </a:ext>
            </a:extLst>
          </p:cNvPr>
          <p:cNvSpPr/>
          <p:nvPr/>
        </p:nvSpPr>
        <p:spPr>
          <a:xfrm>
            <a:off x="4582019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40E74DA-1CD8-4ADC-8388-1CB9E66A4ED8}"/>
              </a:ext>
            </a:extLst>
          </p:cNvPr>
          <p:cNvSpPr/>
          <p:nvPr/>
        </p:nvSpPr>
        <p:spPr>
          <a:xfrm>
            <a:off x="4582019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B786676-11A2-4D70-A78D-A2A5E7D242D9}"/>
              </a:ext>
            </a:extLst>
          </p:cNvPr>
          <p:cNvSpPr/>
          <p:nvPr/>
        </p:nvSpPr>
        <p:spPr>
          <a:xfrm>
            <a:off x="4582019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3F4C469-9D57-40BB-93F3-26025D42654D}"/>
              </a:ext>
            </a:extLst>
          </p:cNvPr>
          <p:cNvSpPr/>
          <p:nvPr/>
        </p:nvSpPr>
        <p:spPr>
          <a:xfrm>
            <a:off x="4582019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376A45-25EE-462D-A4A3-BF60F103BA14}"/>
              </a:ext>
            </a:extLst>
          </p:cNvPr>
          <p:cNvSpPr/>
          <p:nvPr/>
        </p:nvSpPr>
        <p:spPr>
          <a:xfrm>
            <a:off x="4946300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46A3097-1E5E-499C-A71A-37F87D370BC8}"/>
              </a:ext>
            </a:extLst>
          </p:cNvPr>
          <p:cNvSpPr/>
          <p:nvPr/>
        </p:nvSpPr>
        <p:spPr>
          <a:xfrm>
            <a:off x="4946300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37D9DBD-EB7D-4AD4-A4F9-7172318FE24E}"/>
              </a:ext>
            </a:extLst>
          </p:cNvPr>
          <p:cNvSpPr/>
          <p:nvPr/>
        </p:nvSpPr>
        <p:spPr>
          <a:xfrm>
            <a:off x="4946300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3FE4AB8-8DA7-4401-8316-3A607D2D3F18}"/>
              </a:ext>
            </a:extLst>
          </p:cNvPr>
          <p:cNvSpPr/>
          <p:nvPr/>
        </p:nvSpPr>
        <p:spPr>
          <a:xfrm>
            <a:off x="4946300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14A3CC-8D43-4902-8DBE-32B924CC5BB0}"/>
              </a:ext>
            </a:extLst>
          </p:cNvPr>
          <p:cNvSpPr/>
          <p:nvPr/>
        </p:nvSpPr>
        <p:spPr>
          <a:xfrm>
            <a:off x="4946300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5F5159-818D-48FF-BFEF-26977077E758}"/>
              </a:ext>
            </a:extLst>
          </p:cNvPr>
          <p:cNvSpPr/>
          <p:nvPr/>
        </p:nvSpPr>
        <p:spPr>
          <a:xfrm>
            <a:off x="4946300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5A3A19-19B3-4779-911C-C3CDAF44AC68}"/>
              </a:ext>
            </a:extLst>
          </p:cNvPr>
          <p:cNvSpPr/>
          <p:nvPr/>
        </p:nvSpPr>
        <p:spPr>
          <a:xfrm>
            <a:off x="4946300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6D15873-6CD1-4952-860C-5E5A12513B00}"/>
              </a:ext>
            </a:extLst>
          </p:cNvPr>
          <p:cNvSpPr/>
          <p:nvPr/>
        </p:nvSpPr>
        <p:spPr>
          <a:xfrm>
            <a:off x="4946300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DE0C29-265B-4A68-883B-02DAE82A455D}"/>
              </a:ext>
            </a:extLst>
          </p:cNvPr>
          <p:cNvSpPr/>
          <p:nvPr/>
        </p:nvSpPr>
        <p:spPr>
          <a:xfrm>
            <a:off x="4946300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37D6FB1-0102-4B40-9AAE-27E98B9D9E8E}"/>
              </a:ext>
            </a:extLst>
          </p:cNvPr>
          <p:cNvSpPr/>
          <p:nvPr/>
        </p:nvSpPr>
        <p:spPr>
          <a:xfrm>
            <a:off x="4946300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0F81374-BFE3-4F26-BCCE-5E0081B093FC}"/>
              </a:ext>
            </a:extLst>
          </p:cNvPr>
          <p:cNvSpPr/>
          <p:nvPr/>
        </p:nvSpPr>
        <p:spPr>
          <a:xfrm>
            <a:off x="5310581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E0CB4E-6495-4C24-8185-9F818265AEB9}"/>
              </a:ext>
            </a:extLst>
          </p:cNvPr>
          <p:cNvSpPr/>
          <p:nvPr/>
        </p:nvSpPr>
        <p:spPr>
          <a:xfrm>
            <a:off x="5310581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7FB102-5A6C-4099-9C99-78A8D06B59D3}"/>
              </a:ext>
            </a:extLst>
          </p:cNvPr>
          <p:cNvSpPr/>
          <p:nvPr/>
        </p:nvSpPr>
        <p:spPr>
          <a:xfrm>
            <a:off x="5310581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51C06C-161A-49CA-824A-036D9D226BEF}"/>
              </a:ext>
            </a:extLst>
          </p:cNvPr>
          <p:cNvSpPr/>
          <p:nvPr/>
        </p:nvSpPr>
        <p:spPr>
          <a:xfrm>
            <a:off x="5310581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B4F338-3846-4D3B-8325-E6A61AD611C6}"/>
              </a:ext>
            </a:extLst>
          </p:cNvPr>
          <p:cNvSpPr/>
          <p:nvPr/>
        </p:nvSpPr>
        <p:spPr>
          <a:xfrm>
            <a:off x="5310581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9D9E51E-AEAF-4D1E-8452-695243D8AF1F}"/>
              </a:ext>
            </a:extLst>
          </p:cNvPr>
          <p:cNvSpPr/>
          <p:nvPr/>
        </p:nvSpPr>
        <p:spPr>
          <a:xfrm>
            <a:off x="5310581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C309CC-4D01-4DF1-834E-8E57E72D9B9B}"/>
              </a:ext>
            </a:extLst>
          </p:cNvPr>
          <p:cNvSpPr/>
          <p:nvPr/>
        </p:nvSpPr>
        <p:spPr>
          <a:xfrm>
            <a:off x="5310581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51E14F-68AE-4464-8951-229A90918DAB}"/>
              </a:ext>
            </a:extLst>
          </p:cNvPr>
          <p:cNvSpPr/>
          <p:nvPr/>
        </p:nvSpPr>
        <p:spPr>
          <a:xfrm>
            <a:off x="5310581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45D3883-B391-46AA-AFCA-CC683010F7F0}"/>
              </a:ext>
            </a:extLst>
          </p:cNvPr>
          <p:cNvSpPr/>
          <p:nvPr/>
        </p:nvSpPr>
        <p:spPr>
          <a:xfrm>
            <a:off x="5310581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7643E5B-CEA0-49EE-86B1-5A35696DD13E}"/>
              </a:ext>
            </a:extLst>
          </p:cNvPr>
          <p:cNvSpPr/>
          <p:nvPr/>
        </p:nvSpPr>
        <p:spPr>
          <a:xfrm>
            <a:off x="5310581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81037B-799E-4D4E-825A-401FDF34EC8E}"/>
              </a:ext>
            </a:extLst>
          </p:cNvPr>
          <p:cNvSpPr/>
          <p:nvPr/>
        </p:nvSpPr>
        <p:spPr>
          <a:xfrm>
            <a:off x="5674860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3DD418-80A2-48E8-8697-321B41D5EF70}"/>
              </a:ext>
            </a:extLst>
          </p:cNvPr>
          <p:cNvSpPr/>
          <p:nvPr/>
        </p:nvSpPr>
        <p:spPr>
          <a:xfrm>
            <a:off x="5674860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CF8261-997E-46C9-8C70-B08617BD861B}"/>
              </a:ext>
            </a:extLst>
          </p:cNvPr>
          <p:cNvSpPr/>
          <p:nvPr/>
        </p:nvSpPr>
        <p:spPr>
          <a:xfrm>
            <a:off x="5674860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00404C-AEDE-483A-AE22-0295704CBE1C}"/>
              </a:ext>
            </a:extLst>
          </p:cNvPr>
          <p:cNvSpPr/>
          <p:nvPr/>
        </p:nvSpPr>
        <p:spPr>
          <a:xfrm>
            <a:off x="5674860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1E310C-4542-4EDD-A8B4-29EE4EDF2603}"/>
              </a:ext>
            </a:extLst>
          </p:cNvPr>
          <p:cNvSpPr/>
          <p:nvPr/>
        </p:nvSpPr>
        <p:spPr>
          <a:xfrm>
            <a:off x="5674860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67713C-977A-4004-8D00-564A28518244}"/>
              </a:ext>
            </a:extLst>
          </p:cNvPr>
          <p:cNvSpPr/>
          <p:nvPr/>
        </p:nvSpPr>
        <p:spPr>
          <a:xfrm>
            <a:off x="5674860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E91A6D-9CBA-454F-9B32-6FD0DA64A9C8}"/>
              </a:ext>
            </a:extLst>
          </p:cNvPr>
          <p:cNvSpPr/>
          <p:nvPr/>
        </p:nvSpPr>
        <p:spPr>
          <a:xfrm>
            <a:off x="5674860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9E86DE-E21B-4EF3-92EA-1E57A965BC88}"/>
              </a:ext>
            </a:extLst>
          </p:cNvPr>
          <p:cNvSpPr/>
          <p:nvPr/>
        </p:nvSpPr>
        <p:spPr>
          <a:xfrm>
            <a:off x="5674860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6EF855-1E60-4024-AF1B-1EE8A5A978FA}"/>
              </a:ext>
            </a:extLst>
          </p:cNvPr>
          <p:cNvSpPr/>
          <p:nvPr/>
        </p:nvSpPr>
        <p:spPr>
          <a:xfrm>
            <a:off x="5674860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86FB29-BB5D-4ED3-8D61-A892BB4B5C4C}"/>
              </a:ext>
            </a:extLst>
          </p:cNvPr>
          <p:cNvSpPr/>
          <p:nvPr/>
        </p:nvSpPr>
        <p:spPr>
          <a:xfrm>
            <a:off x="5674860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086AAA-4831-4673-BD06-D847451FF143}"/>
              </a:ext>
            </a:extLst>
          </p:cNvPr>
          <p:cNvSpPr/>
          <p:nvPr/>
        </p:nvSpPr>
        <p:spPr>
          <a:xfrm>
            <a:off x="6039142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82802C-7FA5-48F9-A22D-FD4B27A8E5E1}"/>
              </a:ext>
            </a:extLst>
          </p:cNvPr>
          <p:cNvSpPr/>
          <p:nvPr/>
        </p:nvSpPr>
        <p:spPr>
          <a:xfrm>
            <a:off x="6039142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FAD9CB-DE61-410F-92E5-F5691147D869}"/>
              </a:ext>
            </a:extLst>
          </p:cNvPr>
          <p:cNvSpPr/>
          <p:nvPr/>
        </p:nvSpPr>
        <p:spPr>
          <a:xfrm>
            <a:off x="6039142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26AB52-785E-4227-B2AE-5A059CD627EE}"/>
              </a:ext>
            </a:extLst>
          </p:cNvPr>
          <p:cNvSpPr/>
          <p:nvPr/>
        </p:nvSpPr>
        <p:spPr>
          <a:xfrm>
            <a:off x="6039142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42E433-E084-4D4E-8A05-966913FEC884}"/>
              </a:ext>
            </a:extLst>
          </p:cNvPr>
          <p:cNvSpPr/>
          <p:nvPr/>
        </p:nvSpPr>
        <p:spPr>
          <a:xfrm>
            <a:off x="6039142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C4E90-DA44-4B67-8ACA-D0DD73DA7BEE}"/>
              </a:ext>
            </a:extLst>
          </p:cNvPr>
          <p:cNvSpPr/>
          <p:nvPr/>
        </p:nvSpPr>
        <p:spPr>
          <a:xfrm>
            <a:off x="6039142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4A9FC8-9773-401B-BC43-8673DBC6C240}"/>
              </a:ext>
            </a:extLst>
          </p:cNvPr>
          <p:cNvSpPr/>
          <p:nvPr/>
        </p:nvSpPr>
        <p:spPr>
          <a:xfrm>
            <a:off x="6039142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C380C2-6429-4343-8A3A-DB04D5A2E433}"/>
              </a:ext>
            </a:extLst>
          </p:cNvPr>
          <p:cNvSpPr/>
          <p:nvPr/>
        </p:nvSpPr>
        <p:spPr>
          <a:xfrm>
            <a:off x="6039142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E0E636-9363-4800-8DBA-D32CE8D9E2B6}"/>
              </a:ext>
            </a:extLst>
          </p:cNvPr>
          <p:cNvSpPr/>
          <p:nvPr/>
        </p:nvSpPr>
        <p:spPr>
          <a:xfrm>
            <a:off x="6039142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8D7F0F-55C0-44DB-9E42-DAA60918C82E}"/>
              </a:ext>
            </a:extLst>
          </p:cNvPr>
          <p:cNvSpPr/>
          <p:nvPr/>
        </p:nvSpPr>
        <p:spPr>
          <a:xfrm>
            <a:off x="6039142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C51B4FA-11DC-4A22-8CE7-E1DEE093B3E2}"/>
              </a:ext>
            </a:extLst>
          </p:cNvPr>
          <p:cNvSpPr/>
          <p:nvPr/>
        </p:nvSpPr>
        <p:spPr>
          <a:xfrm>
            <a:off x="605720" y="767405"/>
            <a:ext cx="864108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percent of the shape is blue?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4C0CA87-83BE-454C-86D7-0FCA6DC52A45}"/>
              </a:ext>
            </a:extLst>
          </p:cNvPr>
          <p:cNvSpPr/>
          <p:nvPr/>
        </p:nvSpPr>
        <p:spPr>
          <a:xfrm>
            <a:off x="4068115" y="5559680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5%</a:t>
            </a:r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9F1B7B4-B2F9-C74B-54C1-47D5912DC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E11BDF-A533-4284-9647-0CCC8029C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3304124" y="2048058"/>
            <a:ext cx="284661" cy="253409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3304124" y="2316219"/>
            <a:ext cx="284661" cy="253409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3304124" y="2584380"/>
            <a:ext cx="284661" cy="253409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3304124" y="2852541"/>
            <a:ext cx="284661" cy="253409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3304124" y="3120702"/>
            <a:ext cx="284661" cy="253409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3304124" y="3388863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3304124" y="3657024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3304124" y="3925185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3304124" y="4193345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3304124" y="4461506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540F63-6422-45D8-953F-2A4B7BEBBCDB}"/>
              </a:ext>
            </a:extLst>
          </p:cNvPr>
          <p:cNvSpPr/>
          <p:nvPr/>
        </p:nvSpPr>
        <p:spPr>
          <a:xfrm>
            <a:off x="3605355" y="2047939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D44832C-AB3E-458D-9D12-7DCBB8DD76B3}"/>
              </a:ext>
            </a:extLst>
          </p:cNvPr>
          <p:cNvSpPr/>
          <p:nvPr/>
        </p:nvSpPr>
        <p:spPr>
          <a:xfrm>
            <a:off x="3605355" y="2316100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B003BD-B244-45E4-BE54-98E2D82B66B2}"/>
              </a:ext>
            </a:extLst>
          </p:cNvPr>
          <p:cNvSpPr/>
          <p:nvPr/>
        </p:nvSpPr>
        <p:spPr>
          <a:xfrm>
            <a:off x="3605355" y="2584261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218FDA4-2C1D-44B7-8F04-91A6D3D7F1FC}"/>
              </a:ext>
            </a:extLst>
          </p:cNvPr>
          <p:cNvSpPr/>
          <p:nvPr/>
        </p:nvSpPr>
        <p:spPr>
          <a:xfrm>
            <a:off x="3605355" y="2852422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8143A03-5CDF-4EEB-88B2-B881B3AA04F8}"/>
              </a:ext>
            </a:extLst>
          </p:cNvPr>
          <p:cNvSpPr/>
          <p:nvPr/>
        </p:nvSpPr>
        <p:spPr>
          <a:xfrm>
            <a:off x="3605355" y="3120583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3D7B6F6-31E3-4DF1-9D59-767E879C1BEF}"/>
              </a:ext>
            </a:extLst>
          </p:cNvPr>
          <p:cNvSpPr/>
          <p:nvPr/>
        </p:nvSpPr>
        <p:spPr>
          <a:xfrm>
            <a:off x="3605355" y="3388744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A3A66C-165E-43FF-B6AE-A671A9EEE4CE}"/>
              </a:ext>
            </a:extLst>
          </p:cNvPr>
          <p:cNvSpPr/>
          <p:nvPr/>
        </p:nvSpPr>
        <p:spPr>
          <a:xfrm>
            <a:off x="3605355" y="3656905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1AB0C8F-60C2-4C5B-AF89-FA5E027766AC}"/>
              </a:ext>
            </a:extLst>
          </p:cNvPr>
          <p:cNvSpPr/>
          <p:nvPr/>
        </p:nvSpPr>
        <p:spPr>
          <a:xfrm>
            <a:off x="3605355" y="3925066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DD2580D-8BFC-47E7-981E-F70C413315DF}"/>
              </a:ext>
            </a:extLst>
          </p:cNvPr>
          <p:cNvSpPr/>
          <p:nvPr/>
        </p:nvSpPr>
        <p:spPr>
          <a:xfrm>
            <a:off x="3605355" y="4193226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2282DF-34CE-4D3C-BD3A-5F5CF5CC3F23}"/>
              </a:ext>
            </a:extLst>
          </p:cNvPr>
          <p:cNvSpPr/>
          <p:nvPr/>
        </p:nvSpPr>
        <p:spPr>
          <a:xfrm>
            <a:off x="3605355" y="4461387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41F25D5-3015-4258-8E7A-DC5B61608274}"/>
              </a:ext>
            </a:extLst>
          </p:cNvPr>
          <p:cNvSpPr/>
          <p:nvPr/>
        </p:nvSpPr>
        <p:spPr>
          <a:xfrm>
            <a:off x="3906588" y="2047939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5EFC05-8BC9-4A97-B901-9C91F9973A65}"/>
              </a:ext>
            </a:extLst>
          </p:cNvPr>
          <p:cNvSpPr/>
          <p:nvPr/>
        </p:nvSpPr>
        <p:spPr>
          <a:xfrm>
            <a:off x="3906588" y="2316100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0FBFEEC-ECAB-4F4E-847C-34E1EA1A9C24}"/>
              </a:ext>
            </a:extLst>
          </p:cNvPr>
          <p:cNvSpPr/>
          <p:nvPr/>
        </p:nvSpPr>
        <p:spPr>
          <a:xfrm>
            <a:off x="3906588" y="2584261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2EB62F9-7397-4A55-9EB7-8D3EADA09F87}"/>
              </a:ext>
            </a:extLst>
          </p:cNvPr>
          <p:cNvSpPr/>
          <p:nvPr/>
        </p:nvSpPr>
        <p:spPr>
          <a:xfrm>
            <a:off x="3906588" y="2852422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ECAABC-E3C7-4ED7-AC57-A407D44C1A8B}"/>
              </a:ext>
            </a:extLst>
          </p:cNvPr>
          <p:cNvSpPr/>
          <p:nvPr/>
        </p:nvSpPr>
        <p:spPr>
          <a:xfrm>
            <a:off x="3906588" y="3120583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D7F36D-C5CB-47AB-B007-8FBA02A75CB6}"/>
              </a:ext>
            </a:extLst>
          </p:cNvPr>
          <p:cNvSpPr/>
          <p:nvPr/>
        </p:nvSpPr>
        <p:spPr>
          <a:xfrm>
            <a:off x="3906588" y="3388744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5479AD0-E5E8-4B83-AD3E-22029A736996}"/>
              </a:ext>
            </a:extLst>
          </p:cNvPr>
          <p:cNvSpPr/>
          <p:nvPr/>
        </p:nvSpPr>
        <p:spPr>
          <a:xfrm>
            <a:off x="3906588" y="3656905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A8568-6876-4992-9D14-7C5AD0936553}"/>
              </a:ext>
            </a:extLst>
          </p:cNvPr>
          <p:cNvSpPr/>
          <p:nvPr/>
        </p:nvSpPr>
        <p:spPr>
          <a:xfrm>
            <a:off x="3906588" y="3925066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F6485B2-CDA3-4920-A280-95A92437102D}"/>
              </a:ext>
            </a:extLst>
          </p:cNvPr>
          <p:cNvSpPr/>
          <p:nvPr/>
        </p:nvSpPr>
        <p:spPr>
          <a:xfrm>
            <a:off x="3906588" y="4193226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42ECC64-DFB2-4CBD-87CC-8D44DD8AA3CD}"/>
              </a:ext>
            </a:extLst>
          </p:cNvPr>
          <p:cNvSpPr/>
          <p:nvPr/>
        </p:nvSpPr>
        <p:spPr>
          <a:xfrm>
            <a:off x="3906588" y="4461387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2649BED-099C-47D1-BA25-B355EF2A621A}"/>
              </a:ext>
            </a:extLst>
          </p:cNvPr>
          <p:cNvSpPr/>
          <p:nvPr/>
        </p:nvSpPr>
        <p:spPr>
          <a:xfrm>
            <a:off x="4207819" y="2047939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635F3D-5948-4CC0-99F1-CD47FE3A657F}"/>
              </a:ext>
            </a:extLst>
          </p:cNvPr>
          <p:cNvSpPr/>
          <p:nvPr/>
        </p:nvSpPr>
        <p:spPr>
          <a:xfrm>
            <a:off x="4207819" y="2316100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B70537E-C395-4C38-8C00-B0D57BECBB0F}"/>
              </a:ext>
            </a:extLst>
          </p:cNvPr>
          <p:cNvSpPr/>
          <p:nvPr/>
        </p:nvSpPr>
        <p:spPr>
          <a:xfrm>
            <a:off x="4207819" y="2584261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B69B29-E8E2-4436-AFEF-3EED9A7AD98B}"/>
              </a:ext>
            </a:extLst>
          </p:cNvPr>
          <p:cNvSpPr/>
          <p:nvPr/>
        </p:nvSpPr>
        <p:spPr>
          <a:xfrm>
            <a:off x="4207819" y="2852422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30896FB-7A4D-41E0-AB96-D562DAC2F0CF}"/>
              </a:ext>
            </a:extLst>
          </p:cNvPr>
          <p:cNvSpPr/>
          <p:nvPr/>
        </p:nvSpPr>
        <p:spPr>
          <a:xfrm>
            <a:off x="4207819" y="3120583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D637A6-9098-4EFC-82EA-E1C5DDD82187}"/>
              </a:ext>
            </a:extLst>
          </p:cNvPr>
          <p:cNvSpPr/>
          <p:nvPr/>
        </p:nvSpPr>
        <p:spPr>
          <a:xfrm>
            <a:off x="4207819" y="3388744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0CFDC2F-1198-4822-B551-2087744D94AB}"/>
              </a:ext>
            </a:extLst>
          </p:cNvPr>
          <p:cNvSpPr/>
          <p:nvPr/>
        </p:nvSpPr>
        <p:spPr>
          <a:xfrm>
            <a:off x="4207819" y="3656905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715281-76CF-431B-919B-02813AF247F6}"/>
              </a:ext>
            </a:extLst>
          </p:cNvPr>
          <p:cNvSpPr/>
          <p:nvPr/>
        </p:nvSpPr>
        <p:spPr>
          <a:xfrm>
            <a:off x="4207819" y="3925066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95B30-686B-46EB-B432-4142F1CF288D}"/>
              </a:ext>
            </a:extLst>
          </p:cNvPr>
          <p:cNvSpPr/>
          <p:nvPr/>
        </p:nvSpPr>
        <p:spPr>
          <a:xfrm>
            <a:off x="4207819" y="4193226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3DA6A7-E152-47FB-AE8C-CAFB7E75F3A1}"/>
              </a:ext>
            </a:extLst>
          </p:cNvPr>
          <p:cNvSpPr/>
          <p:nvPr/>
        </p:nvSpPr>
        <p:spPr>
          <a:xfrm>
            <a:off x="4207819" y="4461387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1CB7B8-D4F4-47B2-8F03-1E5E336511A3}"/>
              </a:ext>
            </a:extLst>
          </p:cNvPr>
          <p:cNvSpPr/>
          <p:nvPr/>
        </p:nvSpPr>
        <p:spPr>
          <a:xfrm>
            <a:off x="4509051" y="2047939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2B2603-AF26-4F10-BC7B-BD0CA3B1C0B8}"/>
              </a:ext>
            </a:extLst>
          </p:cNvPr>
          <p:cNvSpPr/>
          <p:nvPr/>
        </p:nvSpPr>
        <p:spPr>
          <a:xfrm>
            <a:off x="4509051" y="2316100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F52D28-9CDA-4157-9B2D-F51FEE30F193}"/>
              </a:ext>
            </a:extLst>
          </p:cNvPr>
          <p:cNvSpPr/>
          <p:nvPr/>
        </p:nvSpPr>
        <p:spPr>
          <a:xfrm>
            <a:off x="4509051" y="2584261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855A349-C76A-42B8-897F-4E66B561FD01}"/>
              </a:ext>
            </a:extLst>
          </p:cNvPr>
          <p:cNvSpPr/>
          <p:nvPr/>
        </p:nvSpPr>
        <p:spPr>
          <a:xfrm>
            <a:off x="4509051" y="2852422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9C1E180-68B6-4E98-87A5-F9A7589DBF4F}"/>
              </a:ext>
            </a:extLst>
          </p:cNvPr>
          <p:cNvSpPr/>
          <p:nvPr/>
        </p:nvSpPr>
        <p:spPr>
          <a:xfrm>
            <a:off x="4509051" y="3120583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A0C25BF-FB82-4F1D-8DE3-1805AE528FB6}"/>
              </a:ext>
            </a:extLst>
          </p:cNvPr>
          <p:cNvSpPr/>
          <p:nvPr/>
        </p:nvSpPr>
        <p:spPr>
          <a:xfrm>
            <a:off x="4509051" y="3388744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C273B3B-8912-4B6A-87A0-682462EB77A7}"/>
              </a:ext>
            </a:extLst>
          </p:cNvPr>
          <p:cNvSpPr/>
          <p:nvPr/>
        </p:nvSpPr>
        <p:spPr>
          <a:xfrm>
            <a:off x="4509051" y="3656905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B1FE167-1D54-4520-A85F-6FD8299A1C84}"/>
              </a:ext>
            </a:extLst>
          </p:cNvPr>
          <p:cNvSpPr/>
          <p:nvPr/>
        </p:nvSpPr>
        <p:spPr>
          <a:xfrm>
            <a:off x="4509051" y="3925066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DF499-D555-488E-AEBD-2857B06D3BF7}"/>
              </a:ext>
            </a:extLst>
          </p:cNvPr>
          <p:cNvSpPr/>
          <p:nvPr/>
        </p:nvSpPr>
        <p:spPr>
          <a:xfrm>
            <a:off x="4509051" y="4193226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22D4A1-6355-46F8-9301-BD9E98388E4E}"/>
              </a:ext>
            </a:extLst>
          </p:cNvPr>
          <p:cNvSpPr/>
          <p:nvPr/>
        </p:nvSpPr>
        <p:spPr>
          <a:xfrm>
            <a:off x="4509051" y="4461387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B7E440-C31F-4C4B-B9A7-3A2C8009E2AF}"/>
              </a:ext>
            </a:extLst>
          </p:cNvPr>
          <p:cNvSpPr/>
          <p:nvPr/>
        </p:nvSpPr>
        <p:spPr>
          <a:xfrm>
            <a:off x="4810281" y="2047939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B4EE80-65C4-4A90-BD0B-CE89BD7008C6}"/>
              </a:ext>
            </a:extLst>
          </p:cNvPr>
          <p:cNvSpPr/>
          <p:nvPr/>
        </p:nvSpPr>
        <p:spPr>
          <a:xfrm>
            <a:off x="4810281" y="2316100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20FAE0B-A190-4BAF-8E81-DCD41012D462}"/>
              </a:ext>
            </a:extLst>
          </p:cNvPr>
          <p:cNvSpPr/>
          <p:nvPr/>
        </p:nvSpPr>
        <p:spPr>
          <a:xfrm>
            <a:off x="4810281" y="2584261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8E4425-5BC4-43E6-99FC-32820ABE6C24}"/>
              </a:ext>
            </a:extLst>
          </p:cNvPr>
          <p:cNvSpPr/>
          <p:nvPr/>
        </p:nvSpPr>
        <p:spPr>
          <a:xfrm>
            <a:off x="4810281" y="2852422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095EC7-559A-4365-BB88-18BDF99C2DF5}"/>
              </a:ext>
            </a:extLst>
          </p:cNvPr>
          <p:cNvSpPr/>
          <p:nvPr/>
        </p:nvSpPr>
        <p:spPr>
          <a:xfrm>
            <a:off x="4810281" y="3120583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3009DB-D106-409E-A4B4-E931414EB0ED}"/>
              </a:ext>
            </a:extLst>
          </p:cNvPr>
          <p:cNvSpPr/>
          <p:nvPr/>
        </p:nvSpPr>
        <p:spPr>
          <a:xfrm>
            <a:off x="4810281" y="3388744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56D9F97-39A0-4A1E-B471-2FE9A899F7B4}"/>
              </a:ext>
            </a:extLst>
          </p:cNvPr>
          <p:cNvSpPr/>
          <p:nvPr/>
        </p:nvSpPr>
        <p:spPr>
          <a:xfrm>
            <a:off x="4810281" y="3656905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F2507F-0436-4766-8FA2-18EA04A55BBA}"/>
              </a:ext>
            </a:extLst>
          </p:cNvPr>
          <p:cNvSpPr/>
          <p:nvPr/>
        </p:nvSpPr>
        <p:spPr>
          <a:xfrm>
            <a:off x="4810281" y="3925066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1779933-B253-47B0-939C-212C67C9C9C1}"/>
              </a:ext>
            </a:extLst>
          </p:cNvPr>
          <p:cNvSpPr/>
          <p:nvPr/>
        </p:nvSpPr>
        <p:spPr>
          <a:xfrm>
            <a:off x="4810281" y="4193226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C16DE62-FAAA-47A9-827B-C58666EC032A}"/>
              </a:ext>
            </a:extLst>
          </p:cNvPr>
          <p:cNvSpPr/>
          <p:nvPr/>
        </p:nvSpPr>
        <p:spPr>
          <a:xfrm>
            <a:off x="4810281" y="4461387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97B3DB5-77FB-42FA-A081-61D9E2708EE2}"/>
              </a:ext>
            </a:extLst>
          </p:cNvPr>
          <p:cNvSpPr/>
          <p:nvPr/>
        </p:nvSpPr>
        <p:spPr>
          <a:xfrm>
            <a:off x="5111515" y="2047939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D42B1F-4E9C-480C-B828-6A6714756FEF}"/>
              </a:ext>
            </a:extLst>
          </p:cNvPr>
          <p:cNvSpPr/>
          <p:nvPr/>
        </p:nvSpPr>
        <p:spPr>
          <a:xfrm>
            <a:off x="5111515" y="2316100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0A1829-2899-461B-89AC-583C8D90E65E}"/>
              </a:ext>
            </a:extLst>
          </p:cNvPr>
          <p:cNvSpPr/>
          <p:nvPr/>
        </p:nvSpPr>
        <p:spPr>
          <a:xfrm>
            <a:off x="5111515" y="2584261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60F6F8C-9EC8-4A31-9C61-5816A27C06D9}"/>
              </a:ext>
            </a:extLst>
          </p:cNvPr>
          <p:cNvSpPr/>
          <p:nvPr/>
        </p:nvSpPr>
        <p:spPr>
          <a:xfrm>
            <a:off x="5111515" y="2852422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909A517-0597-45B1-9CDF-86C8AE8662BB}"/>
              </a:ext>
            </a:extLst>
          </p:cNvPr>
          <p:cNvSpPr/>
          <p:nvPr/>
        </p:nvSpPr>
        <p:spPr>
          <a:xfrm>
            <a:off x="5111515" y="3120583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58090C9-975D-4E9B-8776-57F4CC1C5446}"/>
              </a:ext>
            </a:extLst>
          </p:cNvPr>
          <p:cNvSpPr/>
          <p:nvPr/>
        </p:nvSpPr>
        <p:spPr>
          <a:xfrm>
            <a:off x="5111515" y="3388744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973C09E-0D89-4134-A0F7-162002F77040}"/>
              </a:ext>
            </a:extLst>
          </p:cNvPr>
          <p:cNvSpPr/>
          <p:nvPr/>
        </p:nvSpPr>
        <p:spPr>
          <a:xfrm>
            <a:off x="5111515" y="3656905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34A55C2-58FF-4AAB-9FED-AE6D123CBAF4}"/>
              </a:ext>
            </a:extLst>
          </p:cNvPr>
          <p:cNvSpPr/>
          <p:nvPr/>
        </p:nvSpPr>
        <p:spPr>
          <a:xfrm>
            <a:off x="5111515" y="3925066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D531B08-ECA8-42EF-A233-1BFD30A53F4E}"/>
              </a:ext>
            </a:extLst>
          </p:cNvPr>
          <p:cNvSpPr/>
          <p:nvPr/>
        </p:nvSpPr>
        <p:spPr>
          <a:xfrm>
            <a:off x="5111515" y="4193226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5036DB-69FF-4B96-A5BD-368015B368C1}"/>
              </a:ext>
            </a:extLst>
          </p:cNvPr>
          <p:cNvSpPr/>
          <p:nvPr/>
        </p:nvSpPr>
        <p:spPr>
          <a:xfrm>
            <a:off x="5111515" y="4461387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4D9EAF-5B4E-4436-8679-07C1DC8B8E2C}"/>
              </a:ext>
            </a:extLst>
          </p:cNvPr>
          <p:cNvSpPr/>
          <p:nvPr/>
        </p:nvSpPr>
        <p:spPr>
          <a:xfrm>
            <a:off x="5412745" y="2047939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1DA3294-1080-42A2-873F-7AF7570B41B8}"/>
              </a:ext>
            </a:extLst>
          </p:cNvPr>
          <p:cNvSpPr/>
          <p:nvPr/>
        </p:nvSpPr>
        <p:spPr>
          <a:xfrm>
            <a:off x="5412745" y="2316100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C91E9-DC53-4C73-B7B4-FAD0D43F8F3D}"/>
              </a:ext>
            </a:extLst>
          </p:cNvPr>
          <p:cNvSpPr/>
          <p:nvPr/>
        </p:nvSpPr>
        <p:spPr>
          <a:xfrm>
            <a:off x="5412745" y="2584261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7A0AC64-7063-4B43-A2B5-4D1B78DB5C9A}"/>
              </a:ext>
            </a:extLst>
          </p:cNvPr>
          <p:cNvSpPr/>
          <p:nvPr/>
        </p:nvSpPr>
        <p:spPr>
          <a:xfrm>
            <a:off x="5412745" y="2852422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DB4682A-F59B-4A7A-BDDC-58EE1FFB8153}"/>
              </a:ext>
            </a:extLst>
          </p:cNvPr>
          <p:cNvSpPr/>
          <p:nvPr/>
        </p:nvSpPr>
        <p:spPr>
          <a:xfrm>
            <a:off x="5412745" y="3120583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9A530B-FA53-4617-8657-A14B8ECECF90}"/>
              </a:ext>
            </a:extLst>
          </p:cNvPr>
          <p:cNvSpPr/>
          <p:nvPr/>
        </p:nvSpPr>
        <p:spPr>
          <a:xfrm>
            <a:off x="5412745" y="3388744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C53072-A73B-436A-8CF0-F8EE54B0E2FB}"/>
              </a:ext>
            </a:extLst>
          </p:cNvPr>
          <p:cNvSpPr/>
          <p:nvPr/>
        </p:nvSpPr>
        <p:spPr>
          <a:xfrm>
            <a:off x="5412745" y="3656905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B9784D-6BD7-42C8-81B4-609441FC9001}"/>
              </a:ext>
            </a:extLst>
          </p:cNvPr>
          <p:cNvSpPr/>
          <p:nvPr/>
        </p:nvSpPr>
        <p:spPr>
          <a:xfrm>
            <a:off x="5412745" y="3925066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1A4D26E-7F25-432C-8472-00E089A3530A}"/>
              </a:ext>
            </a:extLst>
          </p:cNvPr>
          <p:cNvSpPr/>
          <p:nvPr/>
        </p:nvSpPr>
        <p:spPr>
          <a:xfrm>
            <a:off x="5412745" y="4193226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87AB88-7695-4BD3-8D62-2DF0D07301D2}"/>
              </a:ext>
            </a:extLst>
          </p:cNvPr>
          <p:cNvSpPr/>
          <p:nvPr/>
        </p:nvSpPr>
        <p:spPr>
          <a:xfrm>
            <a:off x="5412745" y="4461387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CDE7DBD-7747-4BD3-B2C3-AAAEFD89A072}"/>
              </a:ext>
            </a:extLst>
          </p:cNvPr>
          <p:cNvSpPr/>
          <p:nvPr/>
        </p:nvSpPr>
        <p:spPr>
          <a:xfrm>
            <a:off x="5713978" y="2047939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DAA4A1A-932E-4480-A41D-B8BF1D556041}"/>
              </a:ext>
            </a:extLst>
          </p:cNvPr>
          <p:cNvSpPr/>
          <p:nvPr/>
        </p:nvSpPr>
        <p:spPr>
          <a:xfrm>
            <a:off x="5713978" y="2316100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FBE1BB-F8F0-4B8E-89DE-C2BEE0E71104}"/>
              </a:ext>
            </a:extLst>
          </p:cNvPr>
          <p:cNvSpPr/>
          <p:nvPr/>
        </p:nvSpPr>
        <p:spPr>
          <a:xfrm>
            <a:off x="5713978" y="2584261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DB8152-290F-45BA-B030-08A146A599E9}"/>
              </a:ext>
            </a:extLst>
          </p:cNvPr>
          <p:cNvSpPr/>
          <p:nvPr/>
        </p:nvSpPr>
        <p:spPr>
          <a:xfrm>
            <a:off x="5713978" y="2852422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A9836D1-EED4-4E57-865B-A8D2BE4FACFD}"/>
              </a:ext>
            </a:extLst>
          </p:cNvPr>
          <p:cNvSpPr/>
          <p:nvPr/>
        </p:nvSpPr>
        <p:spPr>
          <a:xfrm>
            <a:off x="5713978" y="3120583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E89AF1-7C42-44E0-81EB-2B6C36E9E042}"/>
              </a:ext>
            </a:extLst>
          </p:cNvPr>
          <p:cNvSpPr/>
          <p:nvPr/>
        </p:nvSpPr>
        <p:spPr>
          <a:xfrm>
            <a:off x="5713978" y="3388744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5298032-2B7F-40AE-AD0F-813A0690B60E}"/>
              </a:ext>
            </a:extLst>
          </p:cNvPr>
          <p:cNvSpPr/>
          <p:nvPr/>
        </p:nvSpPr>
        <p:spPr>
          <a:xfrm>
            <a:off x="5713978" y="3656905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91C2E02-E1C8-4A1E-8B85-93CEC6F0019C}"/>
              </a:ext>
            </a:extLst>
          </p:cNvPr>
          <p:cNvSpPr/>
          <p:nvPr/>
        </p:nvSpPr>
        <p:spPr>
          <a:xfrm>
            <a:off x="5713978" y="3925066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C61A167-8D0C-4A22-AC8E-CAE7E4F213F8}"/>
              </a:ext>
            </a:extLst>
          </p:cNvPr>
          <p:cNvSpPr/>
          <p:nvPr/>
        </p:nvSpPr>
        <p:spPr>
          <a:xfrm>
            <a:off x="5713978" y="4193226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F848FB-CA75-4DBA-94BA-3AD19AFE86E7}"/>
              </a:ext>
            </a:extLst>
          </p:cNvPr>
          <p:cNvSpPr/>
          <p:nvPr/>
        </p:nvSpPr>
        <p:spPr>
          <a:xfrm>
            <a:off x="5713978" y="4461387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41B1FD-EE65-4B2B-AFC6-646F48A08131}"/>
              </a:ext>
            </a:extLst>
          </p:cNvPr>
          <p:cNvSpPr/>
          <p:nvPr/>
        </p:nvSpPr>
        <p:spPr>
          <a:xfrm>
            <a:off x="6015208" y="2047939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B92B4E6-C98F-419B-AEB7-48B6819169FB}"/>
              </a:ext>
            </a:extLst>
          </p:cNvPr>
          <p:cNvSpPr/>
          <p:nvPr/>
        </p:nvSpPr>
        <p:spPr>
          <a:xfrm>
            <a:off x="6015208" y="2316100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65271E-27AE-42E1-BE93-F5D7F56ED72D}"/>
              </a:ext>
            </a:extLst>
          </p:cNvPr>
          <p:cNvSpPr/>
          <p:nvPr/>
        </p:nvSpPr>
        <p:spPr>
          <a:xfrm>
            <a:off x="6015208" y="2584261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81AD56-42E3-4FEE-9869-540D00449F53}"/>
              </a:ext>
            </a:extLst>
          </p:cNvPr>
          <p:cNvSpPr/>
          <p:nvPr/>
        </p:nvSpPr>
        <p:spPr>
          <a:xfrm>
            <a:off x="6015208" y="2852422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EA21A1E-838F-405E-B020-A76EF9674F50}"/>
              </a:ext>
            </a:extLst>
          </p:cNvPr>
          <p:cNvSpPr/>
          <p:nvPr/>
        </p:nvSpPr>
        <p:spPr>
          <a:xfrm>
            <a:off x="6015208" y="3120583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68F334-8970-4E65-8CA2-CC7F99C42EBF}"/>
              </a:ext>
            </a:extLst>
          </p:cNvPr>
          <p:cNvSpPr/>
          <p:nvPr/>
        </p:nvSpPr>
        <p:spPr>
          <a:xfrm>
            <a:off x="6015208" y="3388744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3213F0-F8DB-448C-A39C-E50F6787410B}"/>
              </a:ext>
            </a:extLst>
          </p:cNvPr>
          <p:cNvSpPr/>
          <p:nvPr/>
        </p:nvSpPr>
        <p:spPr>
          <a:xfrm>
            <a:off x="6015208" y="3656905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AFB445F-5810-4134-A78F-131F143DC91D}"/>
              </a:ext>
            </a:extLst>
          </p:cNvPr>
          <p:cNvSpPr/>
          <p:nvPr/>
        </p:nvSpPr>
        <p:spPr>
          <a:xfrm>
            <a:off x="6015208" y="3925066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5B7B36-AE11-458C-84A2-3279ECF22DE2}"/>
              </a:ext>
            </a:extLst>
          </p:cNvPr>
          <p:cNvSpPr/>
          <p:nvPr/>
        </p:nvSpPr>
        <p:spPr>
          <a:xfrm>
            <a:off x="6015208" y="4193226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D9D1A4-B665-4050-9462-8ED4AE80CD3B}"/>
              </a:ext>
            </a:extLst>
          </p:cNvPr>
          <p:cNvSpPr/>
          <p:nvPr/>
        </p:nvSpPr>
        <p:spPr>
          <a:xfrm>
            <a:off x="6015208" y="4461387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4291915" y="3847508"/>
            <a:ext cx="1020162" cy="2995748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3906588" y="5859304"/>
            <a:ext cx="153468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301177" y="737079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5% of 100 =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A9CCFD-0039-C42E-D451-6924E9D0D4DC}"/>
              </a:ext>
            </a:extLst>
          </p:cNvPr>
          <p:cNvSpPr/>
          <p:nvPr/>
        </p:nvSpPr>
        <p:spPr>
          <a:xfrm>
            <a:off x="5391036" y="720001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6" name="Picture 5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CEE061A-9FCE-CEB3-16A7-B95AC08B0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DC9B7C-8974-3BA0-6D5F-BA843AD09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540F63-6422-45D8-953F-2A4B7BEBBCDB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D44832C-AB3E-458D-9D12-7DCBB8DD76B3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B003BD-B244-45E4-BE54-98E2D82B66B2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218FDA4-2C1D-44B7-8F04-91A6D3D7F1FC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8143A03-5CDF-4EEB-88B2-B881B3AA04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3D7B6F6-31E3-4DF1-9D59-767E879C1BEF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A3A66C-165E-43FF-B6AE-A671A9EEE4CE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1AB0C8F-60C2-4C5B-AF89-FA5E027766AC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DD2580D-8BFC-47E7-981E-F70C413315DF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2282DF-34CE-4D3C-BD3A-5F5CF5CC3F23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41F25D5-3015-4258-8E7A-DC5B61608274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5EFC05-8BC9-4A97-B901-9C91F9973A6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0FBFEEC-ECAB-4F4E-847C-34E1EA1A9C24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2EB62F9-7397-4A55-9EB7-8D3EADA09F87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ECAABC-E3C7-4ED7-AC57-A407D44C1A8B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D7F36D-C5CB-47AB-B007-8FBA02A75CB6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5479AD0-E5E8-4B83-AD3E-22029A736996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A8568-6876-4992-9D14-7C5AD0936553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F6485B2-CDA3-4920-A280-95A92437102D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42ECC64-DFB2-4CBD-87CC-8D44DD8AA3C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2649BED-099C-47D1-BA25-B355EF2A621A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635F3D-5948-4CC0-99F1-CD47FE3A657F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B70537E-C395-4C38-8C00-B0D57BECBB0F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B69B29-E8E2-4436-AFEF-3EED9A7AD98B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30896FB-7A4D-41E0-AB96-D562DAC2F0CF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D637A6-9098-4EFC-82EA-E1C5DDD82187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0CFDC2F-1198-4822-B551-2087744D94AB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715281-76CF-431B-919B-02813AF247F6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95B30-686B-46EB-B432-4142F1CF288D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3DA6A7-E152-47FB-AE8C-CAFB7E75F3A1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1CB7B8-D4F4-47B2-8F03-1E5E336511A3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2B2603-AF26-4F10-BC7B-BD0CA3B1C0B8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F52D28-9CDA-4157-9B2D-F51FEE30F193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855A349-C76A-42B8-897F-4E66B561FD0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9C1E180-68B6-4E98-87A5-F9A7589DBF4F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A0C25BF-FB82-4F1D-8DE3-1805AE528FB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C273B3B-8912-4B6A-87A0-682462EB77A7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B1FE167-1D54-4520-A85F-6FD8299A1C84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DF499-D555-488E-AEBD-2857B06D3BF7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22D4A1-6355-46F8-9301-BD9E98388E4E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B7E440-C31F-4C4B-B9A7-3A2C8009E2AF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B4EE80-65C4-4A90-BD0B-CE89BD7008C6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20FAE0B-A190-4BAF-8E81-DCD41012D462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8E4425-5BC4-43E6-99FC-32820ABE6C24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095EC7-559A-4365-BB88-18BDF99C2DF5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3009DB-D106-409E-A4B4-E931414EB0ED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56D9F97-39A0-4A1E-B471-2FE9A899F7B4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F2507F-0436-4766-8FA2-18EA04A55BBA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1779933-B253-47B0-939C-212C67C9C9C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C16DE62-FAAA-47A9-827B-C58666EC032A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97B3DB5-77FB-42FA-A081-61D9E2708EE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D42B1F-4E9C-480C-B828-6A6714756FEF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0A1829-2899-461B-89AC-583C8D90E65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60F6F8C-9EC8-4A31-9C61-5816A27C06D9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909A517-0597-45B1-9CDF-86C8AE8662BB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58090C9-975D-4E9B-8776-57F4CC1C5446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973C09E-0D89-4134-A0F7-162002F77040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34A55C2-58FF-4AAB-9FED-AE6D123CBAF4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D531B08-ECA8-42EF-A233-1BFD30A53F4E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5036DB-69FF-4B96-A5BD-368015B368C1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4D9EAF-5B4E-4436-8679-07C1DC8B8E2C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1DA3294-1080-42A2-873F-7AF7570B41B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C91E9-DC53-4C73-B7B4-FAD0D43F8F3D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7A0AC64-7063-4B43-A2B5-4D1B78DB5C9A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DB4682A-F59B-4A7A-BDDC-58EE1FFB8153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9A530B-FA53-4617-8657-A14B8ECECF90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C53072-A73B-436A-8CF0-F8EE54B0E2FB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B9784D-6BD7-42C8-81B4-609441FC9001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1A4D26E-7F25-432C-8472-00E089A3530A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87AB88-7695-4BD3-8D62-2DF0D07301D2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CDE7DBD-7747-4BD3-B2C3-AAAEFD89A07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DAA4A1A-932E-4480-A41D-B8BF1D556041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FBE1BB-F8F0-4B8E-89DE-C2BEE0E7110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DB8152-290F-45BA-B030-08A146A599E9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A9836D1-EED4-4E57-865B-A8D2BE4FACFD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E89AF1-7C42-44E0-81EB-2B6C36E9E042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5298032-2B7F-40AE-AD0F-813A0690B60E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91C2E02-E1C8-4A1E-8B85-93CEC6F0019C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C61A167-8D0C-4A22-AC8E-CAE7E4F213F8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F848FB-CA75-4DBA-94BA-3AD19AFE86E7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41B1FD-EE65-4B2B-AFC6-646F48A08131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B92B4E6-C98F-419B-AEB7-48B6819169FB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65271E-27AE-42E1-BE93-F5D7F56ED72D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81AD56-42E3-4FEE-9869-540D00449F53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EA21A1E-838F-405E-B020-A76EF9674F50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68F334-8970-4E65-8CA2-CC7F99C42EBF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3213F0-F8DB-448C-A39C-E50F6787410B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AFB445F-5810-4134-A78F-131F143DC91D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5B7B36-AE11-458C-84A2-3279ECF22DE2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D9D1A4-B665-4050-9462-8ED4AE80CD3B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C7EC6424-4FDB-A848-8385-A8691531C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4" y="2621277"/>
            <a:ext cx="946552" cy="12182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70071"/>
              <a:gd name="adj2" fmla="val 1790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1791104" y="1672982"/>
            <a:ext cx="30390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  <a:p>
            <a:pPr algn="ctr"/>
            <a:r>
              <a:rPr lang="en-US" sz="3600" dirty="0"/>
              <a:t>First, I will calculate 1%.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424D7-CACB-DDDC-223C-81AA5B6CFF8C}"/>
              </a:ext>
            </a:extLst>
          </p:cNvPr>
          <p:cNvSpPr txBox="1"/>
          <p:nvPr/>
        </p:nvSpPr>
        <p:spPr>
          <a:xfrm>
            <a:off x="1774556" y="2737623"/>
            <a:ext cx="303907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1% of 200 = 2</a:t>
            </a:r>
          </a:p>
          <a:p>
            <a:pPr algn="ctr"/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1791104" y="2479579"/>
            <a:ext cx="303907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multiply 2 by 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78102-9B17-1528-54C3-B7AE5D7DD893}"/>
              </a:ext>
            </a:extLst>
          </p:cNvPr>
          <p:cNvGrpSpPr/>
          <p:nvPr/>
        </p:nvGrpSpPr>
        <p:grpSpPr>
          <a:xfrm>
            <a:off x="1791104" y="2343393"/>
            <a:ext cx="3039078" cy="1754326"/>
            <a:chOff x="2066613" y="4604776"/>
            <a:chExt cx="3039078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AA5E12-3643-2916-0092-B2D669B3B870}"/>
                </a:ext>
              </a:extLst>
            </p:cNvPr>
            <p:cNvSpPr txBox="1"/>
            <p:nvPr/>
          </p:nvSpPr>
          <p:spPr>
            <a:xfrm>
              <a:off x="2066613" y="4604776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1% = 2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5% = 10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CAB96CF1-6BC9-166A-2F7A-6830DCB0EBDB}"/>
                </a:ext>
              </a:extLst>
            </p:cNvPr>
            <p:cNvSpPr/>
            <p:nvPr/>
          </p:nvSpPr>
          <p:spPr>
            <a:xfrm>
              <a:off x="4384920" y="4801913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87AD5D-4167-60A4-A97C-1BF71A38B8CE}"/>
                </a:ext>
              </a:extLst>
            </p:cNvPr>
            <p:cNvSpPr txBox="1"/>
            <p:nvPr/>
          </p:nvSpPr>
          <p:spPr>
            <a:xfrm>
              <a:off x="4213824" y="5231107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x5</a:t>
              </a:r>
            </a:p>
          </p:txBody>
        </p:sp>
      </p:grpSp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AECA96A-91AE-A89B-AECD-54F36CE41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1E14CE-6059-AE49-B403-37103B567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169EDA46-6DA1-375A-F2CB-1234DC57A398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F10E9CB7-6BBB-0665-ADB3-3E77314FAB80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5BE324A5-E1C6-FEE3-94E8-A1948277441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A3A885C5-549D-8BB2-7A8B-DBACE961E705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CC4E44F-62A2-D633-CC72-3074C9FBE388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36CDD14-2949-FEEB-32E9-A4CDE2B4E1C4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E85D7F3C-D4F9-6AC1-5A0A-472E5A5B7952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EC8C6EF0-36FF-7353-DF67-ACF39E748A03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E283F780-4765-3EF0-1C47-35BBFD2FF7E3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FB1D65A-99E6-918F-95C6-1872FDF62660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5C119EB3-5718-F2CD-C7D8-BB9593EB929E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5FD3F87B-E951-2065-C58C-FE224E8E6FA9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C03E6E25-38DD-F7AD-FA24-A2E2ED820F9B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ACBD2B3D-DC39-8C52-25B2-1728083CE26A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7DBAC33E-37F3-6DAD-75E9-8AEBFD43AA9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F7B50633-8326-CD77-8751-3BD7EFF1F52D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61B51286-3DF3-0876-D061-5474A5DA5BB8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555D48C8-5099-480E-A31F-03702621A43D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FA5715C-2E0C-35D6-8149-9B6EA5FE0944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7F10681-AA37-DB04-AD3D-36147741E72C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B3343BE-34D8-869B-643D-371F7D7ABC4F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CBFB4F9-C486-8318-FF30-F95AC50D8D3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3AA7BEF0-1A3C-B45B-DEB7-41A9710BB04F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1315D61-5AFD-4678-3897-2D1E8DC93576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ADAB1D16-7C97-6064-B410-6B593E98B1E8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E6EDFD97-D4E0-9E5B-7753-A4F0F3901F8A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B68605B2-603E-A4C1-1B80-10EE2B4873EB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C94E4664-2D0B-85E6-5473-B180F021CCC1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DD3293A1-620D-4369-62C2-C7AF1C85F1C9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203441C-121E-3411-8FCD-DEF758396C29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AF2BA036-960D-0885-C5C1-1AB94E2DA19D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D9146C69-6177-B379-0852-7E54A4642237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4E5763A6-EE04-00FA-9F0C-1D8B5253E925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1A2E50F4-7A63-1CAC-003F-AE8FDEB83A01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8ACD6D3-1DD4-D5E9-A730-B9C34EA861BE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30E17B1-4582-2DA3-FBE2-AA8AFFB55DC1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4F43BCE-7BBC-CB85-AEA7-17A6C150D398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B4094A9-6A1C-E08C-A36F-68EF88D9B270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DCFE0E0B-A91C-57AC-46E5-92BBD9297336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6164AD9-047C-0F17-2F22-A720EE913714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A58DC297-B039-EB07-B866-D43ED3187F7B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F5AE1337-0A4C-8656-CDA7-64CF00706D5C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D919F6F-F8B2-F8AE-327E-F5789666B0FA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EF774AD-F9C0-31DA-01B3-5653E071CF46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5BD0351C-75B1-5719-2AA4-636061E25A22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3459EFFE-338F-BBD5-88A6-4D4715E16DCF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448A51FF-626F-9228-35DA-698A43B2A7B5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AD2AD0E-1EFC-2E2C-26EB-84EE9E34BE9C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2368D9C7-2184-7326-2924-0DD7BA5F021F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80FDB70B-C733-D92A-9D00-14D3CA47510A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82EEF12-8A7D-6C20-C0BF-DAE4121D5C9E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70076963-EB45-0FE8-E760-84F6C1C20A6A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C7ED5A21-BE0D-D119-59E6-E2A92F35F4EA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FBA36A8-DEF3-DC4F-2F7A-8677187B31B2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7B9F0692-9A15-2F9B-333D-B9CE249710DC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23187DF-ED2B-5593-39FE-F6934B7209AF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62F08D44-5685-60D9-08BB-2887579355E1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7C5980D-28C6-6B36-99DB-A122D0D24A0D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AC1E3F50-2BEC-30AE-BF0D-ABAD70BAE7B5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0000AF23-BA69-2307-85A9-877CC902E37C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74376D8-2686-36F9-56BA-C2D876D38E57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1F5835D-B2F3-6317-9C8A-7C197ED816B0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99618E27-B120-A4B7-976B-3477834A75FF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8A8CAC6B-544F-3603-3AAE-5A25F73D7C17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80A38A4-C0A9-BBD1-BAE3-E2F4507B0CDE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BB9A7FB-93F0-62A9-471A-0B2E61D5AC9E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A1B38D0-79D9-BF4D-58ED-5A7FF05FD6B8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3CC22FC1-D7CC-8875-C5CE-D9943FB4D98D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B3437A9-B371-CF10-3B7B-6A80A7ACFD27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091483B-37E4-7C04-4219-5BC22F451C5A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6F2F795-A47A-D25E-D0A7-24FA5DE64011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F036931-480F-B59A-4716-C49F7ACD981A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7145549-2158-7BF3-F147-AA26973F1320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3548F326-2003-0BAA-2111-54A519E709DB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44B842D-8756-97CB-6381-57A89178AE65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2BF8DBD0-6EFB-B67E-9F81-334BA12BCF7F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C0000EF2-9359-9750-B48A-B70364893D21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AB87150-FEC2-3CFD-7336-8D12B380D585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868C7A99-AF17-EDD9-63E4-1728A3D2BFBF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7F141552-1A53-46F7-5B29-081BF375B1CF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13A246C-50C4-CE0C-A633-AC44088C40D5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4D792EE-DD81-E131-5BC9-F4A0AA04D4EC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E450CE4-6EF4-4D76-D735-4C3F6643AD8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14F8F9F-B029-55CA-8ECE-CBFFB0DCE7BF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E667638-F526-534B-DFE7-DD352FCD5B39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228F767-57ED-53FF-A685-2A8202E299E6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B094295-9414-B26E-1F90-A6D1CE3ED079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850948E-3597-6143-7192-08B7034BBC31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AC26017-BF96-7A51-BEFF-07A6F542E2D1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48C5F4E-8729-77FC-BCF9-5EA94938C3F9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0426E3D-738C-BFCB-05CD-FD4C46AFAABF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8B5101A-EF61-2163-CF60-03202969B363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777A60A-4B30-FD77-BC81-710687C80FA2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5218C56-CE82-1B13-903C-510EED03BE4C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465DDDE-D7B3-7C5D-D851-395304965729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E58E455-D82D-F0B5-2514-1939776ADBFA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06823E0-A071-7020-E91F-E72FB5B8A10D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F0CD6E1-A61D-7F4B-80EB-97C0D0E65930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1024156-D927-B283-1DEB-8A99AD6500F8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75756F0-EA61-B1BE-7319-589F60CB53E3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6DBB66C3-8B06-15A1-B448-77439703C137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0A7AD338-1C5B-CD0F-B71C-48C40A23F1A2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86FE8F8A-05A6-4549-BCB6-B9BB4FDBF4D4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779926-1DB4-CE08-FAE4-F5E38AEAD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9D7B43C-6549-A33A-94E8-CB907069EC04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65250"/>
              <a:gd name="adj2" fmla="val 1882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05D337-C382-9F41-70F3-2CF76376474A}"/>
              </a:ext>
            </a:extLst>
          </p:cNvPr>
          <p:cNvSpPr txBox="1"/>
          <p:nvPr/>
        </p:nvSpPr>
        <p:spPr>
          <a:xfrm>
            <a:off x="1791104" y="1672982"/>
            <a:ext cx="30390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  <a:p>
            <a:pPr algn="ctr"/>
            <a:r>
              <a:rPr lang="en-US" sz="3600" dirty="0"/>
              <a:t>First, I will calculate 10%.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7CFF7E-8078-2BB8-8028-02125D787CCC}"/>
              </a:ext>
            </a:extLst>
          </p:cNvPr>
          <p:cNvSpPr txBox="1"/>
          <p:nvPr/>
        </p:nvSpPr>
        <p:spPr>
          <a:xfrm>
            <a:off x="1815163" y="2737623"/>
            <a:ext cx="320327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10% of 200 = 20</a:t>
            </a:r>
          </a:p>
          <a:p>
            <a:pPr algn="ctr"/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9800F-8BFC-DC42-330D-C48FA2706996}"/>
              </a:ext>
            </a:extLst>
          </p:cNvPr>
          <p:cNvSpPr txBox="1"/>
          <p:nvPr/>
        </p:nvSpPr>
        <p:spPr>
          <a:xfrm>
            <a:off x="1886562" y="2620391"/>
            <a:ext cx="303907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divide 20 by 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EF20D3-184D-B61C-B854-49824F49D748}"/>
              </a:ext>
            </a:extLst>
          </p:cNvPr>
          <p:cNvGrpSpPr/>
          <p:nvPr/>
        </p:nvGrpSpPr>
        <p:grpSpPr>
          <a:xfrm>
            <a:off x="1815163" y="2343393"/>
            <a:ext cx="3039078" cy="1754326"/>
            <a:chOff x="2066613" y="4604776"/>
            <a:chExt cx="3039078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34C6D1-E75B-B319-A51E-876EC4787F9E}"/>
                </a:ext>
              </a:extLst>
            </p:cNvPr>
            <p:cNvSpPr txBox="1"/>
            <p:nvPr/>
          </p:nvSpPr>
          <p:spPr>
            <a:xfrm>
              <a:off x="2066613" y="4604776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10% = 20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5% = 10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1D77B948-00F0-71B3-EF02-280E5B879F11}"/>
                </a:ext>
              </a:extLst>
            </p:cNvPr>
            <p:cNvSpPr/>
            <p:nvPr/>
          </p:nvSpPr>
          <p:spPr>
            <a:xfrm>
              <a:off x="4550385" y="4836749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24AAC5-6BDA-B42F-A6FD-7B247214EC94}"/>
                </a:ext>
              </a:extLst>
            </p:cNvPr>
            <p:cNvSpPr txBox="1"/>
            <p:nvPr/>
          </p:nvSpPr>
          <p:spPr>
            <a:xfrm>
              <a:off x="4318567" y="5227774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÷2</a:t>
              </a:r>
            </a:p>
          </p:txBody>
        </p:sp>
      </p:grpSp>
      <p:pic>
        <p:nvPicPr>
          <p:cNvPr id="3" name="Picture 2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557AFDDA-AE0E-BDBB-11DD-8BD8A9F48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2737623"/>
            <a:ext cx="1079863" cy="1079863"/>
          </a:xfrm>
          <a:prstGeom prst="rect">
            <a:avLst/>
          </a:prstGeom>
        </p:spPr>
      </p:pic>
      <p:pic>
        <p:nvPicPr>
          <p:cNvPr id="4" name="Picture 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AD199C4-9AFE-3890-A9F1-D2F9B6E3C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8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1135612" y="3959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5% of 600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54E5FE-159A-DF28-8165-57D5A1156056}"/>
              </a:ext>
            </a:extLst>
          </p:cNvPr>
          <p:cNvCxnSpPr>
            <a:cxnSpLocks/>
          </p:cNvCxnSpPr>
          <p:nvPr/>
        </p:nvCxnSpPr>
        <p:spPr>
          <a:xfrm>
            <a:off x="3644636" y="2653956"/>
            <a:ext cx="4103720" cy="83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3042891B-52B4-6ED1-F3C9-EB53CE2E3ECA}"/>
              </a:ext>
            </a:extLst>
          </p:cNvPr>
          <p:cNvSpPr/>
          <p:nvPr/>
        </p:nvSpPr>
        <p:spPr>
          <a:xfrm flipH="1">
            <a:off x="3653711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40EC98-9C8D-6EE1-BAD3-5E42949C5666}"/>
              </a:ext>
            </a:extLst>
          </p:cNvPr>
          <p:cNvSpPr txBox="1"/>
          <p:nvPr/>
        </p:nvSpPr>
        <p:spPr>
          <a:xfrm>
            <a:off x="3563401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25CE03-2C7C-D7D0-4F50-3D2B30D392F7}"/>
              </a:ext>
            </a:extLst>
          </p:cNvPr>
          <p:cNvSpPr txBox="1"/>
          <p:nvPr/>
        </p:nvSpPr>
        <p:spPr>
          <a:xfrm>
            <a:off x="4743974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DD515E-EBC2-C851-7AD9-2DBF3D8F8264}"/>
              </a:ext>
            </a:extLst>
          </p:cNvPr>
          <p:cNvSpPr txBox="1"/>
          <p:nvPr/>
        </p:nvSpPr>
        <p:spPr>
          <a:xfrm>
            <a:off x="5924547" y="2640244"/>
            <a:ext cx="50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3E5648-157D-42F5-1FE5-327E43B37B0E}"/>
              </a:ext>
            </a:extLst>
          </p:cNvPr>
          <p:cNvSpPr txBox="1"/>
          <p:nvPr/>
        </p:nvSpPr>
        <p:spPr>
          <a:xfrm>
            <a:off x="7214049" y="2640244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8D2A075-D019-946F-7EF6-B81E76CF9606}"/>
              </a:ext>
            </a:extLst>
          </p:cNvPr>
          <p:cNvGrpSpPr/>
          <p:nvPr/>
        </p:nvGrpSpPr>
        <p:grpSpPr>
          <a:xfrm>
            <a:off x="3563401" y="4014797"/>
            <a:ext cx="4390302" cy="961295"/>
            <a:chOff x="3342264" y="3913160"/>
            <a:chExt cx="4109352" cy="96129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CCDBD4-8B8D-15ED-7113-DC0A18BCB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944" y="4358247"/>
              <a:ext cx="3971672" cy="480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7B850397-86D1-122E-534A-5BB648BFE448}"/>
                </a:ext>
              </a:extLst>
            </p:cNvPr>
            <p:cNvSpPr/>
            <p:nvPr/>
          </p:nvSpPr>
          <p:spPr>
            <a:xfrm flipH="1">
              <a:off x="3515016" y="3922498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61F2C7-BEA4-045F-C548-D482FB6B8CE7}"/>
                </a:ext>
              </a:extLst>
            </p:cNvPr>
            <p:cNvSpPr txBox="1"/>
            <p:nvPr/>
          </p:nvSpPr>
          <p:spPr>
            <a:xfrm>
              <a:off x="3342264" y="439552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  <a:endParaRPr lang="en-GB" sz="2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3B82D0-56B7-C104-5A5A-A5E86FC8BCD1}"/>
                </a:ext>
              </a:extLst>
            </p:cNvPr>
            <p:cNvSpPr txBox="1"/>
            <p:nvPr/>
          </p:nvSpPr>
          <p:spPr>
            <a:xfrm>
              <a:off x="3970714" y="4411822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endParaRPr lang="en-GB" sz="2400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EF318B50-2609-833A-7116-600C07F82FC9}"/>
                </a:ext>
              </a:extLst>
            </p:cNvPr>
            <p:cNvSpPr/>
            <p:nvPr/>
          </p:nvSpPr>
          <p:spPr>
            <a:xfrm flipH="1">
              <a:off x="4146754" y="3923466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1768D4-2E9F-37D7-DF08-77204FA03CA1}"/>
                </a:ext>
              </a:extLst>
            </p:cNvPr>
            <p:cNvSpPr txBox="1"/>
            <p:nvPr/>
          </p:nvSpPr>
          <p:spPr>
            <a:xfrm>
              <a:off x="4602452" y="441279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  <a:endParaRPr lang="en-GB" sz="2400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25D10287-28CF-80AD-66E3-983A818B8F90}"/>
                </a:ext>
              </a:extLst>
            </p:cNvPr>
            <p:cNvSpPr/>
            <p:nvPr/>
          </p:nvSpPr>
          <p:spPr>
            <a:xfrm flipH="1">
              <a:off x="477381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57805A-49D4-B962-08FC-C1FEA91E138F}"/>
                </a:ext>
              </a:extLst>
            </p:cNvPr>
            <p:cNvSpPr txBox="1"/>
            <p:nvPr/>
          </p:nvSpPr>
          <p:spPr>
            <a:xfrm>
              <a:off x="5209513" y="4392631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9C2009B2-954C-09C6-5C26-CA9CDD62C953}"/>
                </a:ext>
              </a:extLst>
            </p:cNvPr>
            <p:cNvSpPr/>
            <p:nvPr/>
          </p:nvSpPr>
          <p:spPr>
            <a:xfrm flipH="1">
              <a:off x="540857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78FB58-C060-F181-B093-BE6B092EFD5B}"/>
                </a:ext>
              </a:extLst>
            </p:cNvPr>
            <p:cNvSpPr txBox="1"/>
            <p:nvPr/>
          </p:nvSpPr>
          <p:spPr>
            <a:xfrm>
              <a:off x="5844273" y="4358247"/>
              <a:ext cx="5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12</a:t>
              </a:r>
              <a:endParaRPr lang="en-GB" sz="2400" dirty="0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4FB9839-9988-5601-08FB-ACC032C3704C}"/>
              </a:ext>
            </a:extLst>
          </p:cNvPr>
          <p:cNvSpPr txBox="1"/>
          <p:nvPr/>
        </p:nvSpPr>
        <p:spPr>
          <a:xfrm>
            <a:off x="4078507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245EFED-5054-1AA3-1AAC-E07936615D17}"/>
              </a:ext>
            </a:extLst>
          </p:cNvPr>
          <p:cNvSpPr txBox="1"/>
          <p:nvPr/>
        </p:nvSpPr>
        <p:spPr>
          <a:xfrm>
            <a:off x="5288755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DD3427-E4E2-9F24-5254-D4FD90C7B5D2}"/>
              </a:ext>
            </a:extLst>
          </p:cNvPr>
          <p:cNvSpPr txBox="1"/>
          <p:nvPr/>
        </p:nvSpPr>
        <p:spPr>
          <a:xfrm>
            <a:off x="6499002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A85160D-5482-BE28-3FC0-533569AD7E22}"/>
              </a:ext>
            </a:extLst>
          </p:cNvPr>
          <p:cNvSpPr txBox="1"/>
          <p:nvPr/>
        </p:nvSpPr>
        <p:spPr>
          <a:xfrm>
            <a:off x="3794761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F349D9A-5598-8836-D85B-0591F42C3F4C}"/>
              </a:ext>
            </a:extLst>
          </p:cNvPr>
          <p:cNvSpPr txBox="1"/>
          <p:nvPr/>
        </p:nvSpPr>
        <p:spPr>
          <a:xfrm>
            <a:off x="4475812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F01B19-FDC4-0A5F-1517-2B628C1F0E79}"/>
              </a:ext>
            </a:extLst>
          </p:cNvPr>
          <p:cNvSpPr txBox="1"/>
          <p:nvPr/>
        </p:nvSpPr>
        <p:spPr>
          <a:xfrm>
            <a:off x="5156863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968B1C-4F68-1F26-73FF-69E37FE96AF3}"/>
              </a:ext>
            </a:extLst>
          </p:cNvPr>
          <p:cNvSpPr txBox="1"/>
          <p:nvPr/>
        </p:nvSpPr>
        <p:spPr>
          <a:xfrm>
            <a:off x="5837915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1612702" y="5610983"/>
            <a:ext cx="6655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do you prefer – why?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D3274-FC06-4C64-2952-316795872EB1}"/>
              </a:ext>
            </a:extLst>
          </p:cNvPr>
          <p:cNvSpPr txBox="1"/>
          <p:nvPr/>
        </p:nvSpPr>
        <p:spPr>
          <a:xfrm>
            <a:off x="6881922" y="4459884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00210-8764-4253-B3C7-BDEDAEF6CA54}"/>
              </a:ext>
            </a:extLst>
          </p:cNvPr>
          <p:cNvSpPr txBox="1"/>
          <p:nvPr/>
        </p:nvSpPr>
        <p:spPr>
          <a:xfrm>
            <a:off x="7427043" y="4459883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179EF38-97F3-35AF-4583-FBA1CC5B79AD}"/>
              </a:ext>
            </a:extLst>
          </p:cNvPr>
          <p:cNvSpPr/>
          <p:nvPr/>
        </p:nvSpPr>
        <p:spPr>
          <a:xfrm flipH="1">
            <a:off x="6432066" y="4016977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1562463-0938-AFAC-F62A-535B532E6940}"/>
              </a:ext>
            </a:extLst>
          </p:cNvPr>
          <p:cNvSpPr/>
          <p:nvPr/>
        </p:nvSpPr>
        <p:spPr>
          <a:xfrm flipH="1">
            <a:off x="7087269" y="4014796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40677CA4-5C5C-AA27-6050-A844C242767A}"/>
              </a:ext>
            </a:extLst>
          </p:cNvPr>
          <p:cNvSpPr/>
          <p:nvPr/>
        </p:nvSpPr>
        <p:spPr>
          <a:xfrm flipH="1">
            <a:off x="4906508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13FD788-0A7D-BB8E-0516-20BC5782AFD5}"/>
              </a:ext>
            </a:extLst>
          </p:cNvPr>
          <p:cNvSpPr/>
          <p:nvPr/>
        </p:nvSpPr>
        <p:spPr>
          <a:xfrm flipH="1">
            <a:off x="6170355" y="2140247"/>
            <a:ext cx="1352613" cy="838201"/>
          </a:xfrm>
          <a:prstGeom prst="arc">
            <a:avLst>
              <a:gd name="adj1" fmla="val 10699874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65C15A-8014-09AD-5DF7-01D372911B40}"/>
              </a:ext>
            </a:extLst>
          </p:cNvPr>
          <p:cNvSpPr txBox="1"/>
          <p:nvPr/>
        </p:nvSpPr>
        <p:spPr>
          <a:xfrm>
            <a:off x="6493118" y="3616886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4AA697-8F26-95C5-B831-FD0F41B2A542}"/>
              </a:ext>
            </a:extLst>
          </p:cNvPr>
          <p:cNvSpPr txBox="1"/>
          <p:nvPr/>
        </p:nvSpPr>
        <p:spPr>
          <a:xfrm>
            <a:off x="7144456" y="3613301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761886" y="1419439"/>
            <a:ext cx="6012778" cy="1950379"/>
          </a:xfrm>
          <a:prstGeom prst="wedgeRoundRectCallout">
            <a:avLst>
              <a:gd name="adj1" fmla="val -67171"/>
              <a:gd name="adj2" fmla="val 2001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find 1% and then multiply it by 5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690107" y="3538269"/>
            <a:ext cx="6012778" cy="1950379"/>
          </a:xfrm>
          <a:prstGeom prst="wedgeRoundRectCallout">
            <a:avLst>
              <a:gd name="adj1" fmla="val -66628"/>
              <a:gd name="adj2" fmla="val 2760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find 10% and then divide by 2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19" name="Picture 18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A9DDB6E5-4003-1FA2-E411-5F4EFB7C5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0" y="3894580"/>
            <a:ext cx="1702026" cy="1702026"/>
          </a:xfrm>
          <a:prstGeom prst="rect">
            <a:avLst/>
          </a:prstGeom>
        </p:spPr>
      </p:pic>
      <p:pic>
        <p:nvPicPr>
          <p:cNvPr id="20" name="Picture 19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ADE546E2-F200-21CD-B342-EE1504742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00" y="1686228"/>
            <a:ext cx="1600153" cy="1600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7FA4ED-16FA-725E-E607-B951B5CF32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365" y="202947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41864" y="1728099"/>
            <a:ext cx="3105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5% of 40 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251008" y="1709163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251007" y="2682502"/>
            <a:ext cx="7231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251007" y="3655841"/>
            <a:ext cx="7231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251007" y="4629180"/>
            <a:ext cx="7231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41864" y="2733857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5% of 400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41864" y="3739615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5% of 300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EF885-A2C8-033B-6047-EFCAA183C7F9}"/>
              </a:ext>
            </a:extLst>
          </p:cNvPr>
          <p:cNvSpPr txBox="1"/>
          <p:nvPr/>
        </p:nvSpPr>
        <p:spPr>
          <a:xfrm>
            <a:off x="41864" y="4745372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5% of 280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6CEF5-5FDC-3E5D-E4AA-64EDE940083C}"/>
              </a:ext>
            </a:extLst>
          </p:cNvPr>
          <p:cNvSpPr txBox="1"/>
          <p:nvPr/>
        </p:nvSpPr>
        <p:spPr>
          <a:xfrm>
            <a:off x="4609103" y="1771556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5% of 80  =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2AA272-1DC5-5960-AA98-5080ECB15C0F}"/>
              </a:ext>
            </a:extLst>
          </p:cNvPr>
          <p:cNvSpPr/>
          <p:nvPr/>
        </p:nvSpPr>
        <p:spPr>
          <a:xfrm>
            <a:off x="7757285" y="1752620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8C987-9AEF-57CC-54AE-6BE25C14BE10}"/>
              </a:ext>
            </a:extLst>
          </p:cNvPr>
          <p:cNvSpPr/>
          <p:nvPr/>
        </p:nvSpPr>
        <p:spPr>
          <a:xfrm>
            <a:off x="7731159" y="2725959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33639-8F3C-EB14-6D01-BFF0BDC44242}"/>
              </a:ext>
            </a:extLst>
          </p:cNvPr>
          <p:cNvSpPr/>
          <p:nvPr/>
        </p:nvSpPr>
        <p:spPr>
          <a:xfrm>
            <a:off x="7975003" y="3699298"/>
            <a:ext cx="100353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4B91B-4BEF-032E-B1BF-38095D71A96C}"/>
              </a:ext>
            </a:extLst>
          </p:cNvPr>
          <p:cNvSpPr/>
          <p:nvPr/>
        </p:nvSpPr>
        <p:spPr>
          <a:xfrm>
            <a:off x="7496868" y="4668771"/>
            <a:ext cx="8773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0A122-5FBE-837B-5D12-7FFAD6685DF5}"/>
              </a:ext>
            </a:extLst>
          </p:cNvPr>
          <p:cNvSpPr txBox="1"/>
          <p:nvPr/>
        </p:nvSpPr>
        <p:spPr>
          <a:xfrm>
            <a:off x="4609103" y="2777314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5% of 800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B032C-3086-7C1B-E379-0552CF2D519D}"/>
              </a:ext>
            </a:extLst>
          </p:cNvPr>
          <p:cNvSpPr txBox="1"/>
          <p:nvPr/>
        </p:nvSpPr>
        <p:spPr>
          <a:xfrm>
            <a:off x="4609103" y="3783072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5% of 8000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30000C-9928-1FCF-FBA5-5FD1E42E59FF}"/>
              </a:ext>
            </a:extLst>
          </p:cNvPr>
          <p:cNvSpPr txBox="1"/>
          <p:nvPr/>
        </p:nvSpPr>
        <p:spPr>
          <a:xfrm>
            <a:off x="4609103" y="4788829"/>
            <a:ext cx="2920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5% of 8   = 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28898" cy="2020610"/>
            <a:chOff x="3350600" y="1208197"/>
            <a:chExt cx="6728898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350600" y="1418364"/>
              <a:ext cx="6728898" cy="8928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5% of a number is the same as 1/5 of the number.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3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1427</TotalTime>
  <Words>574</Words>
  <Application>Microsoft Office PowerPoint</Application>
  <PresentationFormat>On-screen Show (4:3)</PresentationFormat>
  <Paragraphs>378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79</cp:revision>
  <dcterms:created xsi:type="dcterms:W3CDTF">2013-01-27T09:14:16Z</dcterms:created>
  <dcterms:modified xsi:type="dcterms:W3CDTF">2026-02-10T21:11:19Z</dcterms:modified>
  <cp:category/>
</cp:coreProperties>
</file>