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6" r:id="rId3"/>
    <p:sldId id="267" r:id="rId4"/>
    <p:sldId id="268" r:id="rId5"/>
    <p:sldId id="258" r:id="rId6"/>
    <p:sldId id="269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8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8E41FB-67A1-6DC3-9B6E-AA517122C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1399" y="3085793"/>
            <a:ext cx="4432685" cy="342087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02804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31C438-88F8-843C-15BE-B851B6291B10}"/>
              </a:ext>
            </a:extLst>
          </p:cNvPr>
          <p:cNvSpPr/>
          <p:nvPr/>
        </p:nvSpPr>
        <p:spPr>
          <a:xfrm>
            <a:off x="1466551" y="259779"/>
            <a:ext cx="642720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Subtracting a number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itself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7B3095-6C6E-D6C6-7D53-0474916D5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A361B5E-4651-09C3-BE06-AE76283F5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EE5B996-9105-2206-125C-22861806A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B5A7797-6684-D0F1-15FD-7296C2DB2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23" y="1381442"/>
            <a:ext cx="2439776" cy="1882871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D1473DE9-B238-ABB0-F76E-24FAD9D848A3}"/>
              </a:ext>
            </a:extLst>
          </p:cNvPr>
          <p:cNvSpPr/>
          <p:nvPr/>
        </p:nvSpPr>
        <p:spPr>
          <a:xfrm>
            <a:off x="2413040" y="292300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have 5 apples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EEA244C-52CB-C916-6120-84734BB528DD}"/>
              </a:ext>
            </a:extLst>
          </p:cNvPr>
          <p:cNvSpPr/>
          <p:nvPr/>
        </p:nvSpPr>
        <p:spPr>
          <a:xfrm>
            <a:off x="2413040" y="292300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eat all 5 apples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3A5AB368-1B21-30F1-81E0-E3B8F9B9799D}"/>
              </a:ext>
            </a:extLst>
          </p:cNvPr>
          <p:cNvSpPr/>
          <p:nvPr/>
        </p:nvSpPr>
        <p:spPr>
          <a:xfrm>
            <a:off x="2413040" y="289511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How many apples do I have left?</a:t>
            </a:r>
          </a:p>
        </p:txBody>
      </p:sp>
      <p:pic>
        <p:nvPicPr>
          <p:cNvPr id="48" name="Picture 47" descr="A cartoon of a child in a wizard hat&#10;&#10;AI-generated content may be incorrect.">
            <a:extLst>
              <a:ext uri="{FF2B5EF4-FFF2-40B4-BE49-F238E27FC236}">
                <a16:creationId xmlns:a16="http://schemas.microsoft.com/office/drawing/2014/main" id="{B532D363-4926-785C-4DB2-4D0FBB49A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854" y="4069299"/>
            <a:ext cx="3318372" cy="221224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324CADD-A7DE-0622-6662-FCCE8936A992}"/>
              </a:ext>
            </a:extLst>
          </p:cNvPr>
          <p:cNvSpPr/>
          <p:nvPr/>
        </p:nvSpPr>
        <p:spPr>
          <a:xfrm>
            <a:off x="3470994" y="3338783"/>
            <a:ext cx="53010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Zero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apples left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A group of red apples with green leaves&#10;&#10;AI-generated content may be incorrect.">
            <a:extLst>
              <a:ext uri="{FF2B5EF4-FFF2-40B4-BE49-F238E27FC236}">
                <a16:creationId xmlns:a16="http://schemas.microsoft.com/office/drawing/2014/main" id="{E6693521-C2EC-61CA-B119-A8AADCCD7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2226" y="2652183"/>
            <a:ext cx="4242979" cy="282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34636 0.16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82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3367474" y="5150142"/>
            <a:ext cx="2716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4 - 4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293" y="2638726"/>
            <a:ext cx="2123768" cy="212376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6A1FA26-A9F8-513A-ACC4-8F2518330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23" y="1473172"/>
            <a:ext cx="2439776" cy="188287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D004AE4-C203-C1DC-33A7-1792E1466652}"/>
              </a:ext>
            </a:extLst>
          </p:cNvPr>
          <p:cNvSpPr/>
          <p:nvPr/>
        </p:nvSpPr>
        <p:spPr>
          <a:xfrm>
            <a:off x="2354473" y="350328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have 4 burgers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0EEF770-F9BD-2AC1-C56E-D49803CF2A42}"/>
              </a:ext>
            </a:extLst>
          </p:cNvPr>
          <p:cNvSpPr/>
          <p:nvPr/>
        </p:nvSpPr>
        <p:spPr>
          <a:xfrm>
            <a:off x="2354473" y="320602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take away 4 burgers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139E758-B854-0C22-9BB8-A09D7925A16E}"/>
              </a:ext>
            </a:extLst>
          </p:cNvPr>
          <p:cNvSpPr/>
          <p:nvPr/>
        </p:nvSpPr>
        <p:spPr>
          <a:xfrm>
            <a:off x="2338689" y="309803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How many burgers do I have left?</a:t>
            </a:r>
          </a:p>
        </p:txBody>
      </p:sp>
      <p:pic>
        <p:nvPicPr>
          <p:cNvPr id="9" name="Picture 8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5B4C06C-7063-1427-CB15-CE0F44DF0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206" y="179452"/>
            <a:ext cx="1202400" cy="1201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F9EFCA-AA3D-8800-AC37-A19B59CEE146}"/>
              </a:ext>
            </a:extLst>
          </p:cNvPr>
          <p:cNvSpPr/>
          <p:nvPr/>
        </p:nvSpPr>
        <p:spPr>
          <a:xfrm>
            <a:off x="5228543" y="5174312"/>
            <a:ext cx="2716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F6B9DE-0074-1857-4388-10326914D30F}"/>
              </a:ext>
            </a:extLst>
          </p:cNvPr>
          <p:cNvGrpSpPr/>
          <p:nvPr/>
        </p:nvGrpSpPr>
        <p:grpSpPr>
          <a:xfrm>
            <a:off x="3761699" y="2688355"/>
            <a:ext cx="1928347" cy="1616901"/>
            <a:chOff x="3900582" y="2670287"/>
            <a:chExt cx="1928347" cy="1616901"/>
          </a:xfrm>
        </p:grpSpPr>
        <p:pic>
          <p:nvPicPr>
            <p:cNvPr id="2" name="Picture 1" descr="A cartoon of a cheeseburger&#10;&#10;AI-generated content may be incorrect.">
              <a:extLst>
                <a:ext uri="{FF2B5EF4-FFF2-40B4-BE49-F238E27FC236}">
                  <a16:creationId xmlns:a16="http://schemas.microsoft.com/office/drawing/2014/main" id="{A98B1512-761B-3408-A3E9-48AFEECE2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00582" y="2670287"/>
              <a:ext cx="1027464" cy="1027464"/>
            </a:xfrm>
            <a:prstGeom prst="rect">
              <a:avLst/>
            </a:prstGeom>
          </p:spPr>
        </p:pic>
        <p:pic>
          <p:nvPicPr>
            <p:cNvPr id="5" name="Picture 4" descr="A cartoon of a cheeseburger&#10;&#10;AI-generated content may be incorrect.">
              <a:extLst>
                <a:ext uri="{FF2B5EF4-FFF2-40B4-BE49-F238E27FC236}">
                  <a16:creationId xmlns:a16="http://schemas.microsoft.com/office/drawing/2014/main" id="{F38F6CB2-C5EF-A488-A4E5-43B9AFE16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122" y="2685042"/>
              <a:ext cx="1027464" cy="1027464"/>
            </a:xfrm>
            <a:prstGeom prst="rect">
              <a:avLst/>
            </a:prstGeom>
          </p:spPr>
        </p:pic>
        <p:pic>
          <p:nvPicPr>
            <p:cNvPr id="11" name="Picture 10" descr="A cartoon of a cheeseburger&#10;&#10;AI-generated content may be incorrect.">
              <a:extLst>
                <a:ext uri="{FF2B5EF4-FFF2-40B4-BE49-F238E27FC236}">
                  <a16:creationId xmlns:a16="http://schemas.microsoft.com/office/drawing/2014/main" id="{55615D9D-1865-DD96-0B39-509F78863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28357" y="3259724"/>
              <a:ext cx="1027464" cy="1027464"/>
            </a:xfrm>
            <a:prstGeom prst="rect">
              <a:avLst/>
            </a:prstGeom>
          </p:spPr>
        </p:pic>
        <p:pic>
          <p:nvPicPr>
            <p:cNvPr id="12" name="Picture 11" descr="A cartoon of a cheeseburger&#10;&#10;AI-generated content may be incorrect.">
              <a:extLst>
                <a:ext uri="{FF2B5EF4-FFF2-40B4-BE49-F238E27FC236}">
                  <a16:creationId xmlns:a16="http://schemas.microsoft.com/office/drawing/2014/main" id="{C0763F39-CAA7-6C2E-2DB2-9D5D54135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1465" y="3229998"/>
              <a:ext cx="1027464" cy="1027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30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" grpId="0" animBg="1"/>
      <p:bldP spid="7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7A0A2324-4BB3-9BC8-7029-E5ABD44B1EB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EB55C94B-B34F-4F9B-74B4-BF4502601DAF}"/>
              </a:ext>
            </a:extLst>
          </p:cNvPr>
          <p:cNvSpPr/>
          <p:nvPr/>
        </p:nvSpPr>
        <p:spPr>
          <a:xfrm flipH="1">
            <a:off x="5230052" y="2219371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5D8307-79E2-B0AF-2C7E-2B8E1E299B2F}"/>
              </a:ext>
            </a:extLst>
          </p:cNvPr>
          <p:cNvSpPr/>
          <p:nvPr/>
        </p:nvSpPr>
        <p:spPr>
          <a:xfrm>
            <a:off x="1649353" y="46532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FB6F34-BD79-CB38-3DA6-0A3AAF6564EB}"/>
              </a:ext>
            </a:extLst>
          </p:cNvPr>
          <p:cNvSpPr/>
          <p:nvPr/>
        </p:nvSpPr>
        <p:spPr>
          <a:xfrm>
            <a:off x="3814912" y="465038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4EB9C2-657A-BFAC-3556-D0E4A908B49A}"/>
              </a:ext>
            </a:extLst>
          </p:cNvPr>
          <p:cNvSpPr/>
          <p:nvPr/>
        </p:nvSpPr>
        <p:spPr>
          <a:xfrm>
            <a:off x="2738279" y="46141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40D44C-5DB4-FCC7-6790-B1B3FA23373A}"/>
              </a:ext>
            </a:extLst>
          </p:cNvPr>
          <p:cNvSpPr/>
          <p:nvPr/>
        </p:nvSpPr>
        <p:spPr>
          <a:xfrm>
            <a:off x="4903838" y="46170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3163B-6DFD-44AC-B363-3A7134548D52}"/>
              </a:ext>
            </a:extLst>
          </p:cNvPr>
          <p:cNvSpPr/>
          <p:nvPr/>
        </p:nvSpPr>
        <p:spPr>
          <a:xfrm>
            <a:off x="5980471" y="46560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18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718B84E-ADE1-069A-1F1F-3F1A9FD8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2" name="Arrow: Circular 1">
            <a:extLst>
              <a:ext uri="{FF2B5EF4-FFF2-40B4-BE49-F238E27FC236}">
                <a16:creationId xmlns:a16="http://schemas.microsoft.com/office/drawing/2014/main" id="{BC7AED98-E805-C14C-1234-E955417743D8}"/>
              </a:ext>
            </a:extLst>
          </p:cNvPr>
          <p:cNvSpPr/>
          <p:nvPr/>
        </p:nvSpPr>
        <p:spPr>
          <a:xfrm flipH="1">
            <a:off x="4518305" y="2219371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Arrow: Circular 2">
            <a:extLst>
              <a:ext uri="{FF2B5EF4-FFF2-40B4-BE49-F238E27FC236}">
                <a16:creationId xmlns:a16="http://schemas.microsoft.com/office/drawing/2014/main" id="{F6717265-6F8D-6E78-8062-F743FBA78E8E}"/>
              </a:ext>
            </a:extLst>
          </p:cNvPr>
          <p:cNvSpPr/>
          <p:nvPr/>
        </p:nvSpPr>
        <p:spPr>
          <a:xfrm flipH="1">
            <a:off x="3806556" y="2219371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A1CF0A2B-4268-6987-4A3C-1CF433791399}"/>
              </a:ext>
            </a:extLst>
          </p:cNvPr>
          <p:cNvSpPr/>
          <p:nvPr/>
        </p:nvSpPr>
        <p:spPr>
          <a:xfrm flipH="1">
            <a:off x="3094807" y="2219371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Arrow: Circular 7">
            <a:extLst>
              <a:ext uri="{FF2B5EF4-FFF2-40B4-BE49-F238E27FC236}">
                <a16:creationId xmlns:a16="http://schemas.microsoft.com/office/drawing/2014/main" id="{79E8DD11-687B-9965-8902-66D6545EEEF3}"/>
              </a:ext>
            </a:extLst>
          </p:cNvPr>
          <p:cNvSpPr/>
          <p:nvPr/>
        </p:nvSpPr>
        <p:spPr>
          <a:xfrm flipH="1">
            <a:off x="2383058" y="2219371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Arrow: Circular 8">
            <a:extLst>
              <a:ext uri="{FF2B5EF4-FFF2-40B4-BE49-F238E27FC236}">
                <a16:creationId xmlns:a16="http://schemas.microsoft.com/office/drawing/2014/main" id="{3CAADAA8-252F-89F0-57E3-9EB9451AA5C9}"/>
              </a:ext>
            </a:extLst>
          </p:cNvPr>
          <p:cNvSpPr/>
          <p:nvPr/>
        </p:nvSpPr>
        <p:spPr>
          <a:xfrm flipH="1">
            <a:off x="1671309" y="2219371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6974823A-4B3C-DABA-1C76-512303D6C474}"/>
              </a:ext>
            </a:extLst>
          </p:cNvPr>
          <p:cNvSpPr/>
          <p:nvPr/>
        </p:nvSpPr>
        <p:spPr>
          <a:xfrm flipH="1">
            <a:off x="959560" y="2219371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7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14177" y="22502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3D4C0A-AF8F-DCD6-6C6B-EFA6DC3AC2F5}"/>
              </a:ext>
            </a:extLst>
          </p:cNvPr>
          <p:cNvSpPr/>
          <p:nvPr/>
        </p:nvSpPr>
        <p:spPr>
          <a:xfrm>
            <a:off x="6541045" y="553498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3C132E-E483-0B9A-1290-131F335CF6F7}"/>
              </a:ext>
            </a:extLst>
          </p:cNvPr>
          <p:cNvSpPr/>
          <p:nvPr/>
        </p:nvSpPr>
        <p:spPr>
          <a:xfrm>
            <a:off x="5661135" y="4103963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D38324-A6E6-466D-0442-D7D00C1120D0}"/>
              </a:ext>
            </a:extLst>
          </p:cNvPr>
          <p:cNvSpPr/>
          <p:nvPr/>
        </p:nvSpPr>
        <p:spPr>
          <a:xfrm>
            <a:off x="-88822" y="4334658"/>
            <a:ext cx="859048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we subtract the ______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 number, the answer is always ____.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8 - 8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682262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5 - 5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3 - 3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641203" y="542673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50 - 50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453337" y="4439758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7 -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GB" sz="4000" dirty="0">
                <a:latin typeface="Arial Rounded MT Bold" panose="020F0704030504030204" pitchFamily="34" charset="0"/>
              </a:rPr>
              <a:t>0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682262" y="243113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682262" y="340105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3882337" y="4466277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373329" y="538889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598531" y="31654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368708" y="2259596"/>
            <a:ext cx="877529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When we subtract the same number, there is something left.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249129" y="4313354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518</TotalTime>
  <Words>169</Words>
  <Application>Microsoft Office PowerPoint</Application>
  <PresentationFormat>On-screen Show (4:3)</PresentationFormat>
  <Paragraphs>50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25</cp:revision>
  <dcterms:created xsi:type="dcterms:W3CDTF">2013-01-27T09:14:16Z</dcterms:created>
  <dcterms:modified xsi:type="dcterms:W3CDTF">2026-01-05T12:25:18Z</dcterms:modified>
  <cp:category/>
</cp:coreProperties>
</file>