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1" r:id="rId3"/>
    <p:sldId id="278" r:id="rId4"/>
    <p:sldId id="283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NUL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350" y="1347019"/>
            <a:ext cx="4745465" cy="520978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02446" y="618746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DBAE2-32A5-A13E-C4C5-4240A116C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26346EE4-3844-6FF9-82F5-B3F810DF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27DEAFE-CB18-76CE-ABB6-2250884EC938}"/>
              </a:ext>
            </a:extLst>
          </p:cNvPr>
          <p:cNvGrpSpPr/>
          <p:nvPr/>
        </p:nvGrpSpPr>
        <p:grpSpPr>
          <a:xfrm>
            <a:off x="2542784" y="1573391"/>
            <a:ext cx="910806" cy="1283994"/>
            <a:chOff x="2158533" y="2409135"/>
            <a:chExt cx="910806" cy="128399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38F2A2-A93D-7D02-C623-97B0CE0C6DC8}"/>
                </a:ext>
              </a:extLst>
            </p:cNvPr>
            <p:cNvSpPr/>
            <p:nvPr/>
          </p:nvSpPr>
          <p:spPr>
            <a:xfrm rot="10800000">
              <a:off x="2639992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AB3D43-B8F6-5AF1-9A95-376E25755487}"/>
                </a:ext>
              </a:extLst>
            </p:cNvPr>
            <p:cNvSpPr/>
            <p:nvPr/>
          </p:nvSpPr>
          <p:spPr>
            <a:xfrm rot="10800000">
              <a:off x="2639992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E42394-D1CC-BE83-1880-F0BCEBE6E938}"/>
                </a:ext>
              </a:extLst>
            </p:cNvPr>
            <p:cNvSpPr/>
            <p:nvPr/>
          </p:nvSpPr>
          <p:spPr>
            <a:xfrm rot="10800000">
              <a:off x="2639992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164F0E-1C91-67CB-8F13-04A4DBAA1A76}"/>
                </a:ext>
              </a:extLst>
            </p:cNvPr>
            <p:cNvSpPr/>
            <p:nvPr/>
          </p:nvSpPr>
          <p:spPr>
            <a:xfrm rot="10800000">
              <a:off x="2223516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A06D7B-E56A-BA94-1287-B1C3031AB3F7}"/>
                </a:ext>
              </a:extLst>
            </p:cNvPr>
            <p:cNvSpPr/>
            <p:nvPr/>
          </p:nvSpPr>
          <p:spPr>
            <a:xfrm rot="10800000">
              <a:off x="2223516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9B7975-9742-0E6C-7189-5EA762A957E6}"/>
                </a:ext>
              </a:extLst>
            </p:cNvPr>
            <p:cNvSpPr/>
            <p:nvPr/>
          </p:nvSpPr>
          <p:spPr>
            <a:xfrm rot="10800000">
              <a:off x="2223516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FA4ACC7-AD0E-4C76-F6B7-F45C9AF9EB47}"/>
                </a:ext>
              </a:extLst>
            </p:cNvPr>
            <p:cNvSpPr/>
            <p:nvPr/>
          </p:nvSpPr>
          <p:spPr>
            <a:xfrm>
              <a:off x="2158533" y="2409135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3E944E-4118-201D-1E73-304478C32088}"/>
                </a:ext>
              </a:extLst>
            </p:cNvPr>
            <p:cNvSpPr/>
            <p:nvPr/>
          </p:nvSpPr>
          <p:spPr>
            <a:xfrm>
              <a:off x="2158533" y="2839191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3AEF4AA-5620-F898-8FD9-795B7E48A4D9}"/>
                </a:ext>
              </a:extLst>
            </p:cNvPr>
            <p:cNvSpPr/>
            <p:nvPr/>
          </p:nvSpPr>
          <p:spPr>
            <a:xfrm>
              <a:off x="2158533" y="3269248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82FA44-94F2-1684-4969-CF65EFE7A6AE}"/>
                  </a:ext>
                </a:extLst>
              </p:cNvPr>
              <p:cNvSpPr/>
              <p:nvPr/>
            </p:nvSpPr>
            <p:spPr>
              <a:xfrm>
                <a:off x="1802897" y="385611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82FA44-94F2-1684-4969-CF65EFE7A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97" y="385611"/>
                <a:ext cx="2390580" cy="1077218"/>
              </a:xfrm>
              <a:prstGeom prst="rect">
                <a:avLst/>
              </a:prstGeom>
              <a:blipFill>
                <a:blip r:embed="rId3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46CADFC1-7B80-3952-B70D-A65D7BAC2F01}"/>
              </a:ext>
            </a:extLst>
          </p:cNvPr>
          <p:cNvGrpSpPr/>
          <p:nvPr/>
        </p:nvGrpSpPr>
        <p:grpSpPr>
          <a:xfrm>
            <a:off x="5842988" y="1573391"/>
            <a:ext cx="910806" cy="1283994"/>
            <a:chOff x="2158533" y="2409135"/>
            <a:chExt cx="910806" cy="128399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F9FB4CA-451C-5C44-2AE5-302D6717C696}"/>
                </a:ext>
              </a:extLst>
            </p:cNvPr>
            <p:cNvSpPr/>
            <p:nvPr/>
          </p:nvSpPr>
          <p:spPr>
            <a:xfrm rot="10800000">
              <a:off x="2639992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C64B76-5610-4CEA-B236-F5949C025825}"/>
                </a:ext>
              </a:extLst>
            </p:cNvPr>
            <p:cNvSpPr/>
            <p:nvPr/>
          </p:nvSpPr>
          <p:spPr>
            <a:xfrm rot="10800000">
              <a:off x="2639992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E288C1-C198-76BB-AEF6-4CF3D27FB5C5}"/>
                </a:ext>
              </a:extLst>
            </p:cNvPr>
            <p:cNvSpPr/>
            <p:nvPr/>
          </p:nvSpPr>
          <p:spPr>
            <a:xfrm rot="10800000">
              <a:off x="2639992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20D2336-0356-1FDC-005F-DDC448E2E922}"/>
                </a:ext>
              </a:extLst>
            </p:cNvPr>
            <p:cNvSpPr/>
            <p:nvPr/>
          </p:nvSpPr>
          <p:spPr>
            <a:xfrm rot="10800000">
              <a:off x="2223516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2E7C01C-286D-9191-4ABD-61A61A8B7FBD}"/>
                </a:ext>
              </a:extLst>
            </p:cNvPr>
            <p:cNvSpPr/>
            <p:nvPr/>
          </p:nvSpPr>
          <p:spPr>
            <a:xfrm rot="10800000">
              <a:off x="2223516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3979060-4927-CD95-20F6-D6F5BCFCF789}"/>
                </a:ext>
              </a:extLst>
            </p:cNvPr>
            <p:cNvSpPr/>
            <p:nvPr/>
          </p:nvSpPr>
          <p:spPr>
            <a:xfrm rot="10800000">
              <a:off x="2223516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1F75DD7-7786-E9EE-F586-8B388D2B67F0}"/>
                </a:ext>
              </a:extLst>
            </p:cNvPr>
            <p:cNvSpPr/>
            <p:nvPr/>
          </p:nvSpPr>
          <p:spPr>
            <a:xfrm>
              <a:off x="2158533" y="2409135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61844C7-C88D-241B-0FEC-3BD6C029C4B5}"/>
                </a:ext>
              </a:extLst>
            </p:cNvPr>
            <p:cNvSpPr/>
            <p:nvPr/>
          </p:nvSpPr>
          <p:spPr>
            <a:xfrm>
              <a:off x="2158533" y="2839191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EBF5AC2-7477-0C1A-A02C-F95C7CBE6919}"/>
                </a:ext>
              </a:extLst>
            </p:cNvPr>
            <p:cNvSpPr/>
            <p:nvPr/>
          </p:nvSpPr>
          <p:spPr>
            <a:xfrm>
              <a:off x="2158533" y="3269248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2CAA17-4D96-73EE-E088-E184A95F27D6}"/>
                  </a:ext>
                </a:extLst>
              </p:cNvPr>
              <p:cNvSpPr/>
              <p:nvPr/>
            </p:nvSpPr>
            <p:spPr>
              <a:xfrm>
                <a:off x="5103101" y="385611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2CAA17-4D96-73EE-E088-E184A95F2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101" y="385611"/>
                <a:ext cx="2390580" cy="1077218"/>
              </a:xfrm>
              <a:prstGeom prst="rect">
                <a:avLst/>
              </a:prstGeom>
              <a:blipFill>
                <a:blip r:embed="rId4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F0B82569-DB25-4937-53B8-7E5CBDD189D1}"/>
              </a:ext>
            </a:extLst>
          </p:cNvPr>
          <p:cNvGrpSpPr/>
          <p:nvPr/>
        </p:nvGrpSpPr>
        <p:grpSpPr>
          <a:xfrm>
            <a:off x="2460640" y="1496033"/>
            <a:ext cx="3124086" cy="2621737"/>
            <a:chOff x="2460640" y="4559428"/>
            <a:chExt cx="3124086" cy="262173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8D59DD9-C5A7-6FAC-4D59-E487777245E9}"/>
                </a:ext>
              </a:extLst>
            </p:cNvPr>
            <p:cNvGrpSpPr/>
            <p:nvPr/>
          </p:nvGrpSpPr>
          <p:grpSpPr>
            <a:xfrm>
              <a:off x="3204242" y="4559428"/>
              <a:ext cx="2380484" cy="1997673"/>
              <a:chOff x="3134059" y="2379772"/>
              <a:chExt cx="2380484" cy="1997673"/>
            </a:xfrm>
          </p:grpSpPr>
          <p:sp>
            <p:nvSpPr>
              <p:cNvPr id="59" name="Left Brace 58">
                <a:extLst>
                  <a:ext uri="{FF2B5EF4-FFF2-40B4-BE49-F238E27FC236}">
                    <a16:creationId xmlns:a16="http://schemas.microsoft.com/office/drawing/2014/main" id="{B66397FD-E0D6-E73A-40BC-283FBE90EACD}"/>
                  </a:ext>
                </a:extLst>
              </p:cNvPr>
              <p:cNvSpPr/>
              <p:nvPr/>
            </p:nvSpPr>
            <p:spPr>
              <a:xfrm>
                <a:off x="3134059" y="2379772"/>
                <a:ext cx="556845" cy="1394556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Left Brace 59">
                <a:extLst>
                  <a:ext uri="{FF2B5EF4-FFF2-40B4-BE49-F238E27FC236}">
                    <a16:creationId xmlns:a16="http://schemas.microsoft.com/office/drawing/2014/main" id="{1383D779-04E9-5FCB-71D2-AC8181BDB454}"/>
                  </a:ext>
                </a:extLst>
              </p:cNvPr>
              <p:cNvSpPr/>
              <p:nvPr/>
            </p:nvSpPr>
            <p:spPr>
              <a:xfrm rot="16200000">
                <a:off x="4333122" y="3196024"/>
                <a:ext cx="556845" cy="1805997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612A84F-8A42-630B-0BB0-E7FB44D7EC01}"/>
                </a:ext>
              </a:extLst>
            </p:cNvPr>
            <p:cNvSpPr/>
            <p:nvPr/>
          </p:nvSpPr>
          <p:spPr>
            <a:xfrm>
              <a:off x="2460640" y="4959165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8B9C227-2FB2-201D-1AC0-2626B2BCC3D1}"/>
                </a:ext>
              </a:extLst>
            </p:cNvPr>
            <p:cNvSpPr/>
            <p:nvPr/>
          </p:nvSpPr>
          <p:spPr>
            <a:xfrm>
              <a:off x="4269504" y="6534834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CD2715F-D37E-CE30-0A51-AD829352F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47" y="199301"/>
            <a:ext cx="1202400" cy="1201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04C61F-2F8A-85BA-359E-B922F17A8197}"/>
              </a:ext>
            </a:extLst>
          </p:cNvPr>
          <p:cNvSpPr/>
          <p:nvPr/>
        </p:nvSpPr>
        <p:spPr>
          <a:xfrm>
            <a:off x="4675714" y="5932767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CCCD24-C778-6E80-46F5-CC64A72A33CE}"/>
                  </a:ext>
                </a:extLst>
              </p:cNvPr>
              <p:cNvSpPr/>
              <p:nvPr/>
            </p:nvSpPr>
            <p:spPr>
              <a:xfrm>
                <a:off x="2826752" y="4516568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 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CCCD24-C778-6E80-46F5-CC64A72A3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52" y="4516568"/>
                <a:ext cx="4868306" cy="1077218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CC1D2E-CBDD-E1FA-CEE1-8BD2656DF5A4}"/>
                  </a:ext>
                </a:extLst>
              </p:cNvPr>
              <p:cNvSpPr/>
              <p:nvPr/>
            </p:nvSpPr>
            <p:spPr>
              <a:xfrm>
                <a:off x="2340304" y="5211469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 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CC1D2E-CBDD-E1FA-CEE1-8BD2656DF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04" y="5211469"/>
                <a:ext cx="4868306" cy="1077218"/>
              </a:xfrm>
              <a:prstGeom prst="rect">
                <a:avLst/>
              </a:prstGeom>
              <a:blipFill>
                <a:blip r:embed="rId7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D41E7FC-D6B8-AD38-0547-76BB2A493203}"/>
              </a:ext>
            </a:extLst>
          </p:cNvPr>
          <p:cNvSpPr/>
          <p:nvPr/>
        </p:nvSpPr>
        <p:spPr>
          <a:xfrm>
            <a:off x="5186312" y="445835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A390E-A046-68A2-1582-E3AF93FD8E8D}"/>
              </a:ext>
            </a:extLst>
          </p:cNvPr>
          <p:cNvSpPr/>
          <p:nvPr/>
        </p:nvSpPr>
        <p:spPr>
          <a:xfrm>
            <a:off x="6303241" y="4449980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602750-2C37-4C84-3B78-E44F56B60B27}"/>
              </a:ext>
            </a:extLst>
          </p:cNvPr>
          <p:cNvSpPr/>
          <p:nvPr/>
        </p:nvSpPr>
        <p:spPr>
          <a:xfrm>
            <a:off x="4689837" y="516289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CFC15C-B637-CE2E-A0EC-1758180F4E1F}"/>
              </a:ext>
            </a:extLst>
          </p:cNvPr>
          <p:cNvSpPr/>
          <p:nvPr/>
        </p:nvSpPr>
        <p:spPr>
          <a:xfrm>
            <a:off x="5365696" y="5170335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53257A2-FE0C-4F05-6C80-759DF3DA54A7}"/>
                  </a:ext>
                </a:extLst>
              </p:cNvPr>
              <p:cNvSpPr/>
              <p:nvPr/>
            </p:nvSpPr>
            <p:spPr>
              <a:xfrm>
                <a:off x="3272997" y="6016047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</a:t>
                </a:r>
              </a:p>
              <a:p>
                <a:pPr algn="ctr"/>
                <a:endParaRPr lang="en-GB" sz="32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53257A2-FE0C-4F05-6C80-759DF3DA5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97" y="6016047"/>
                <a:ext cx="2390580" cy="1077218"/>
              </a:xfrm>
              <a:prstGeom prst="rect">
                <a:avLst/>
              </a:prstGeom>
              <a:blipFill>
                <a:blip r:embed="rId8"/>
                <a:stretch>
                  <a:fillRect l="-2041" t="-6780" r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3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309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13056 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7B7BFF-1C4E-FE54-F8A9-1E439D35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037C1FF-46F1-EE85-5097-5B2F2960B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7E4186C-12B3-56D6-7787-CFFDA6D8659A}"/>
              </a:ext>
            </a:extLst>
          </p:cNvPr>
          <p:cNvGrpSpPr/>
          <p:nvPr/>
        </p:nvGrpSpPr>
        <p:grpSpPr>
          <a:xfrm>
            <a:off x="1273224" y="393345"/>
            <a:ext cx="2390580" cy="3804843"/>
            <a:chOff x="1273224" y="393345"/>
            <a:chExt cx="2390580" cy="380484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D31FA82-13BE-85E8-05CB-4D837CCE0AFC}"/>
                </a:ext>
              </a:extLst>
            </p:cNvPr>
            <p:cNvGrpSpPr/>
            <p:nvPr/>
          </p:nvGrpSpPr>
          <p:grpSpPr>
            <a:xfrm>
              <a:off x="1273224" y="393345"/>
              <a:ext cx="2390580" cy="2673485"/>
              <a:chOff x="0" y="1688161"/>
              <a:chExt cx="2390580" cy="26734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66A4AC8-B37B-009E-21AB-CE41AB51576B}"/>
                      </a:ext>
                    </a:extLst>
                  </p:cNvPr>
                  <p:cNvSpPr/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4 </a:t>
                    </a:r>
                    <a14:m>
                      <m:oMath xmlns:m="http://schemas.openxmlformats.org/officeDocument/2006/math"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/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66A4AC8-B37B-009E-21AB-CE41AB5157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68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8569831E-0C58-E3C3-28A0-FBB54C34EBA9}"/>
                  </a:ext>
                </a:extLst>
              </p:cNvPr>
              <p:cNvGrpSpPr/>
              <p:nvPr/>
            </p:nvGrpSpPr>
            <p:grpSpPr>
              <a:xfrm>
                <a:off x="776750" y="2599422"/>
                <a:ext cx="814752" cy="1762224"/>
                <a:chOff x="1638878" y="2389652"/>
                <a:chExt cx="814752" cy="1762224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8561D4DC-4A8E-D6B9-5D82-AAD055D4107F}"/>
                    </a:ext>
                  </a:extLst>
                </p:cNvPr>
                <p:cNvGrpSpPr/>
                <p:nvPr/>
              </p:nvGrpSpPr>
              <p:grpSpPr>
                <a:xfrm>
                  <a:off x="1638878" y="2389652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49B7C5A0-94D1-46D5-8656-2B9D037EE0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B3CA0284-9BA2-B459-6411-83509464C3D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210DD510-A00A-735A-B1D1-B569E55BFD77}"/>
                    </a:ext>
                  </a:extLst>
                </p:cNvPr>
                <p:cNvGrpSpPr/>
                <p:nvPr/>
              </p:nvGrpSpPr>
              <p:grpSpPr>
                <a:xfrm>
                  <a:off x="1638878" y="2857060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8B9E4BCA-608D-996E-8D1B-B72691E91A9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1B213EA0-2299-83DF-DFE7-7108D7308B0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40B15609-864E-08AE-C03A-A0631310E99F}"/>
                    </a:ext>
                  </a:extLst>
                </p:cNvPr>
                <p:cNvGrpSpPr/>
                <p:nvPr/>
              </p:nvGrpSpPr>
              <p:grpSpPr>
                <a:xfrm>
                  <a:off x="1638878" y="3324468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3C1AF25E-64BF-4508-39FD-9FCD43BFD4F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1E174E53-D398-FB02-6753-24AD156F447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A85F911-20DD-5D44-D734-6544A0195D7A}"/>
                    </a:ext>
                  </a:extLst>
                </p:cNvPr>
                <p:cNvGrpSpPr/>
                <p:nvPr/>
              </p:nvGrpSpPr>
              <p:grpSpPr>
                <a:xfrm>
                  <a:off x="1638878" y="3791876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B668E86-53FF-F3B1-A23C-4F6BD7E1825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F21CBB79-E01E-E6BA-0D3F-E41B729D535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7FF3C33-D134-4059-1CED-F5C3DB051A9F}"/>
                </a:ext>
              </a:extLst>
            </p:cNvPr>
            <p:cNvSpPr/>
            <p:nvPr/>
          </p:nvSpPr>
          <p:spPr>
            <a:xfrm>
              <a:off x="1972039" y="3551857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018445B-0ECA-FD38-A2FB-D7ECB56E3CA1}"/>
                  </a:ext>
                </a:extLst>
              </p:cNvPr>
              <p:cNvSpPr/>
              <p:nvPr/>
            </p:nvSpPr>
            <p:spPr>
              <a:xfrm>
                <a:off x="6315386" y="393345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018445B-0ECA-FD38-A2FB-D7ECB56E3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86" y="393345"/>
                <a:ext cx="2390580" cy="1077218"/>
              </a:xfrm>
              <a:prstGeom prst="rect">
                <a:avLst/>
              </a:prstGeom>
              <a:blipFill>
                <a:blip r:embed="rId4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6E997F7-A296-961D-DE00-B30C95F2C231}"/>
              </a:ext>
            </a:extLst>
          </p:cNvPr>
          <p:cNvGrpSpPr/>
          <p:nvPr/>
        </p:nvGrpSpPr>
        <p:grpSpPr>
          <a:xfrm>
            <a:off x="6601272" y="1249746"/>
            <a:ext cx="1724256" cy="1764394"/>
            <a:chOff x="6601272" y="1325991"/>
            <a:chExt cx="1724256" cy="176439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17B03BD-17A8-071B-DC67-0B5A2763BDDE}"/>
                </a:ext>
              </a:extLst>
            </p:cNvPr>
            <p:cNvGrpSpPr/>
            <p:nvPr/>
          </p:nvGrpSpPr>
          <p:grpSpPr>
            <a:xfrm>
              <a:off x="6601272" y="1325991"/>
              <a:ext cx="1724256" cy="362170"/>
              <a:chOff x="3804837" y="1804790"/>
              <a:chExt cx="1724256" cy="36217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2E5C574-B532-1BD9-5402-CE8CC9F71F5E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415DCDC-5027-9B0B-FBB9-266B248B8BBB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9E9DE45-220C-E89D-8DE8-AF7CF0EDC997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09791A-C47E-32EE-457D-1C256687FBAB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F20FEF8-0A62-77B3-66E9-94501A00AB05}"/>
                </a:ext>
              </a:extLst>
            </p:cNvPr>
            <p:cNvGrpSpPr/>
            <p:nvPr/>
          </p:nvGrpSpPr>
          <p:grpSpPr>
            <a:xfrm>
              <a:off x="6601272" y="1793399"/>
              <a:ext cx="1724256" cy="362170"/>
              <a:chOff x="3804837" y="1804790"/>
              <a:chExt cx="1724256" cy="36217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057F56A-729E-44FD-DA79-36B356A544C7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B2BAF17-4777-DEF6-F59A-8EFDB665EE00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763EA11-B091-0B3C-479C-B509168A141C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04AEA87-CCD5-FAA4-3324-8C23F35D86F8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B6F682E-D54F-4146-A7A6-FE8BCAE24E9E}"/>
                </a:ext>
              </a:extLst>
            </p:cNvPr>
            <p:cNvGrpSpPr/>
            <p:nvPr/>
          </p:nvGrpSpPr>
          <p:grpSpPr>
            <a:xfrm>
              <a:off x="6601272" y="2260807"/>
              <a:ext cx="1724256" cy="362170"/>
              <a:chOff x="3804837" y="1804790"/>
              <a:chExt cx="1724256" cy="36217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E6E93DB-1BD1-3AEC-6F76-AF0A9F75B577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0F3257F-2903-F23A-15FD-97E3E162EA7E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F05D54C-193E-E8CA-6659-8F2755621572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647D7D5-A583-5B49-B386-193903B4281E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96C17E0-0540-7FBB-22E3-3918DBE3631B}"/>
                </a:ext>
              </a:extLst>
            </p:cNvPr>
            <p:cNvGrpSpPr/>
            <p:nvPr/>
          </p:nvGrpSpPr>
          <p:grpSpPr>
            <a:xfrm>
              <a:off x="6601272" y="2728215"/>
              <a:ext cx="1724256" cy="362170"/>
              <a:chOff x="3804837" y="1804790"/>
              <a:chExt cx="1724256" cy="36217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04C7ECF-1F4A-D65F-A23F-FEA540F10A6C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D99D7EA-3A24-501D-5348-325C68BB5D5D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30C125C-DBEF-1268-7BA6-486E66AB631F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58493E2-7217-E705-8256-2380E5A6A806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E1367A3-36B6-26AC-7C0D-8AC15E3EAB0C}"/>
              </a:ext>
            </a:extLst>
          </p:cNvPr>
          <p:cNvSpPr/>
          <p:nvPr/>
        </p:nvSpPr>
        <p:spPr>
          <a:xfrm>
            <a:off x="6958015" y="347986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2D46927-9B65-F9A9-30AF-E396F72E1DA1}"/>
                  </a:ext>
                </a:extLst>
              </p:cNvPr>
              <p:cNvSpPr/>
              <p:nvPr/>
            </p:nvSpPr>
            <p:spPr>
              <a:xfrm>
                <a:off x="3315118" y="5976324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2D46927-9B65-F9A9-30AF-E396F72E1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118" y="5976324"/>
                <a:ext cx="2390580" cy="1077218"/>
              </a:xfrm>
              <a:prstGeom prst="rect">
                <a:avLst/>
              </a:prstGeom>
              <a:blipFill>
                <a:blip r:embed="rId5"/>
                <a:stretch>
                  <a:fillRect l="-2041" t="-6780" r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Rectangle 152">
            <a:extLst>
              <a:ext uri="{FF2B5EF4-FFF2-40B4-BE49-F238E27FC236}">
                <a16:creationId xmlns:a16="http://schemas.microsoft.com/office/drawing/2014/main" id="{685A074A-D38C-EAE1-419C-0DC5B87141EF}"/>
              </a:ext>
            </a:extLst>
          </p:cNvPr>
          <p:cNvSpPr/>
          <p:nvPr/>
        </p:nvSpPr>
        <p:spPr>
          <a:xfrm>
            <a:off x="4662212" y="5916721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A4F2E58-B746-F770-4503-46E0BBC49B2E}"/>
                  </a:ext>
                </a:extLst>
              </p:cNvPr>
              <p:cNvSpPr/>
              <p:nvPr/>
            </p:nvSpPr>
            <p:spPr>
              <a:xfrm>
                <a:off x="2871079" y="4571391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 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A4F2E58-B746-F770-4503-46E0BBC4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079" y="4571391"/>
                <a:ext cx="4868306" cy="1077218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6B6499C-8322-7B52-CABD-C90433486863}"/>
                  </a:ext>
                </a:extLst>
              </p:cNvPr>
              <p:cNvSpPr/>
              <p:nvPr/>
            </p:nvSpPr>
            <p:spPr>
              <a:xfrm>
                <a:off x="2416327" y="5278745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 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6B6499C-8322-7B52-CABD-C90433486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327" y="5278745"/>
                <a:ext cx="4868306" cy="1077218"/>
              </a:xfrm>
              <a:prstGeom prst="rect">
                <a:avLst/>
              </a:prstGeom>
              <a:blipFill>
                <a:blip r:embed="rId7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Rectangle 155">
            <a:extLst>
              <a:ext uri="{FF2B5EF4-FFF2-40B4-BE49-F238E27FC236}">
                <a16:creationId xmlns:a16="http://schemas.microsoft.com/office/drawing/2014/main" id="{3E2BF2B2-2734-9708-F52C-A07C7ECF7EEE}"/>
              </a:ext>
            </a:extLst>
          </p:cNvPr>
          <p:cNvSpPr/>
          <p:nvPr/>
        </p:nvSpPr>
        <p:spPr>
          <a:xfrm>
            <a:off x="5283891" y="4523510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5E1DF33-34D5-16F1-55E4-BAA490AD5F98}"/>
              </a:ext>
            </a:extLst>
          </p:cNvPr>
          <p:cNvSpPr/>
          <p:nvPr/>
        </p:nvSpPr>
        <p:spPr>
          <a:xfrm>
            <a:off x="6400820" y="4515131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2730373-5205-2A9F-37B3-87E11378F283}"/>
              </a:ext>
            </a:extLst>
          </p:cNvPr>
          <p:cNvSpPr/>
          <p:nvPr/>
        </p:nvSpPr>
        <p:spPr>
          <a:xfrm>
            <a:off x="4515888" y="527032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094918D-347F-5AE9-339C-487E2047DBF6}"/>
              </a:ext>
            </a:extLst>
          </p:cNvPr>
          <p:cNvSpPr/>
          <p:nvPr/>
        </p:nvSpPr>
        <p:spPr>
          <a:xfrm>
            <a:off x="5382179" y="5265331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9919ACC-6013-D88F-0A97-A0196D01F996}"/>
              </a:ext>
            </a:extLst>
          </p:cNvPr>
          <p:cNvGrpSpPr/>
          <p:nvPr/>
        </p:nvGrpSpPr>
        <p:grpSpPr>
          <a:xfrm>
            <a:off x="3541261" y="397659"/>
            <a:ext cx="2390580" cy="3804843"/>
            <a:chOff x="1273224" y="393345"/>
            <a:chExt cx="2390580" cy="3804843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A4314FD-33F2-532E-08DF-407F36A9BFD0}"/>
                </a:ext>
              </a:extLst>
            </p:cNvPr>
            <p:cNvGrpSpPr/>
            <p:nvPr/>
          </p:nvGrpSpPr>
          <p:grpSpPr>
            <a:xfrm>
              <a:off x="1273224" y="393345"/>
              <a:ext cx="2390580" cy="2673485"/>
              <a:chOff x="0" y="1688161"/>
              <a:chExt cx="2390580" cy="26734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2A1009EF-5E27-5F69-2592-FB6B5150A814}"/>
                      </a:ext>
                    </a:extLst>
                  </p:cNvPr>
                  <p:cNvSpPr/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4 </a:t>
                    </a:r>
                    <a14:m>
                      <m:oMath xmlns:m="http://schemas.openxmlformats.org/officeDocument/2006/math"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/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2A1009EF-5E27-5F69-2592-FB6B5150A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678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70AB981-171C-7C09-C559-4CAABED6C918}"/>
                  </a:ext>
                </a:extLst>
              </p:cNvPr>
              <p:cNvGrpSpPr/>
              <p:nvPr/>
            </p:nvGrpSpPr>
            <p:grpSpPr>
              <a:xfrm>
                <a:off x="776750" y="2599422"/>
                <a:ext cx="814752" cy="1762224"/>
                <a:chOff x="1638878" y="2389652"/>
                <a:chExt cx="814752" cy="1762224"/>
              </a:xfrm>
            </p:grpSpPr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31405FB5-A2B4-0B25-C59A-6A59986939D1}"/>
                    </a:ext>
                  </a:extLst>
                </p:cNvPr>
                <p:cNvGrpSpPr/>
                <p:nvPr/>
              </p:nvGrpSpPr>
              <p:grpSpPr>
                <a:xfrm>
                  <a:off x="1638878" y="2389652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8" name="Oval 177">
                    <a:extLst>
                      <a:ext uri="{FF2B5EF4-FFF2-40B4-BE49-F238E27FC236}">
                        <a16:creationId xmlns:a16="http://schemas.microsoft.com/office/drawing/2014/main" id="{681EDD62-F8F1-D100-F139-37DAE0FC92A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81079982-4E34-860A-83E5-2DBFD6DED12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2E0CD1A3-EE0D-03BB-8E4C-B9CD797497B9}"/>
                    </a:ext>
                  </a:extLst>
                </p:cNvPr>
                <p:cNvGrpSpPr/>
                <p:nvPr/>
              </p:nvGrpSpPr>
              <p:grpSpPr>
                <a:xfrm>
                  <a:off x="1638878" y="2857060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1BD612E9-C22F-AB71-339B-4B290CF348B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6F89B1E2-A5FD-BCC8-9C39-A9555BF6DF4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639E57EF-F590-7F08-5DD8-65652B7BF6CC}"/>
                    </a:ext>
                  </a:extLst>
                </p:cNvPr>
                <p:cNvGrpSpPr/>
                <p:nvPr/>
              </p:nvGrpSpPr>
              <p:grpSpPr>
                <a:xfrm>
                  <a:off x="1638878" y="3324468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E9FD14DA-67D4-2FB4-0E4C-2AA612B899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ED909B52-9E80-CC39-C287-2D9D6103ED6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B123E3F6-7E31-9D73-8086-9D6EC8F77C02}"/>
                    </a:ext>
                  </a:extLst>
                </p:cNvPr>
                <p:cNvGrpSpPr/>
                <p:nvPr/>
              </p:nvGrpSpPr>
              <p:grpSpPr>
                <a:xfrm>
                  <a:off x="1638878" y="3791876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2" name="Oval 171">
                    <a:extLst>
                      <a:ext uri="{FF2B5EF4-FFF2-40B4-BE49-F238E27FC236}">
                        <a16:creationId xmlns:a16="http://schemas.microsoft.com/office/drawing/2014/main" id="{BB395A9A-3AC9-75FB-A9B2-C2BBAAE5315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FA53F238-B0CE-F6A6-1264-06A18C3ABF0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1B93E7F-0B7B-8143-1435-5C51959FAC1C}"/>
                </a:ext>
              </a:extLst>
            </p:cNvPr>
            <p:cNvSpPr/>
            <p:nvPr/>
          </p:nvSpPr>
          <p:spPr>
            <a:xfrm>
              <a:off x="1972039" y="3551857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84141A5-6274-2251-5458-1B9CCD3D403D}"/>
              </a:ext>
            </a:extLst>
          </p:cNvPr>
          <p:cNvSpPr/>
          <p:nvPr/>
        </p:nvSpPr>
        <p:spPr>
          <a:xfrm>
            <a:off x="3060782" y="1768622"/>
            <a:ext cx="99295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8AFBA10-CF92-B12C-6D44-E480201E189B}"/>
              </a:ext>
            </a:extLst>
          </p:cNvPr>
          <p:cNvSpPr/>
          <p:nvPr/>
        </p:nvSpPr>
        <p:spPr>
          <a:xfrm>
            <a:off x="5412266" y="1768622"/>
            <a:ext cx="99295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2" name="Picture 18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58E393-8094-C15D-BBE3-D8A122BA3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47" y="199301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EAA051B1-71A3-634D-2957-4D62F932F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17" y="1599684"/>
            <a:ext cx="1258002" cy="13831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6E1EC71-206C-57A5-B530-3B1F607F18E3}"/>
              </a:ext>
            </a:extLst>
          </p:cNvPr>
          <p:cNvGrpSpPr/>
          <p:nvPr/>
        </p:nvGrpSpPr>
        <p:grpSpPr>
          <a:xfrm>
            <a:off x="2959905" y="4177309"/>
            <a:ext cx="1762045" cy="400110"/>
            <a:chOff x="1893312" y="2870438"/>
            <a:chExt cx="1762045" cy="40011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10D121F-1D23-9A2D-8737-C5E6309E5AA5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597E8C-4F7D-3931-2355-17EC17CF70F5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681AFB-5DAA-5D1C-136E-A2368AEAD2DF}"/>
              </a:ext>
            </a:extLst>
          </p:cNvPr>
          <p:cNvGrpSpPr/>
          <p:nvPr/>
        </p:nvGrpSpPr>
        <p:grpSpPr>
          <a:xfrm>
            <a:off x="5622047" y="4191884"/>
            <a:ext cx="1762045" cy="400110"/>
            <a:chOff x="1893312" y="2870438"/>
            <a:chExt cx="1762045" cy="40011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AA9EC12-040A-BDBC-D300-BB1454B222E2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60924A-4903-6CFE-9B6F-F6EFEDA6E7D5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51" name="Rounded Rectangular Callout 45">
            <a:extLst>
              <a:ext uri="{FF2B5EF4-FFF2-40B4-BE49-F238E27FC236}">
                <a16:creationId xmlns:a16="http://schemas.microsoft.com/office/drawing/2014/main" id="{C071FE3E-0D5C-6977-9803-C302E6B6077E}"/>
              </a:ext>
            </a:extLst>
          </p:cNvPr>
          <p:cNvSpPr/>
          <p:nvPr/>
        </p:nvSpPr>
        <p:spPr>
          <a:xfrm>
            <a:off x="2373777" y="1366810"/>
            <a:ext cx="5666793" cy="1312438"/>
          </a:xfrm>
          <a:prstGeom prst="wedgeRoundRectCallout">
            <a:avLst>
              <a:gd name="adj1" fmla="val -72658"/>
              <a:gd name="adj2" fmla="val 1267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13A05A8-4238-9491-EA31-AA5969D247BA}"/>
              </a:ext>
            </a:extLst>
          </p:cNvPr>
          <p:cNvSpPr/>
          <p:nvPr/>
        </p:nvSpPr>
        <p:spPr>
          <a:xfrm>
            <a:off x="2373777" y="1499167"/>
            <a:ext cx="5662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multiply by 4, take the number you are multiplying and double it twice.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5B707DA-AF25-76C7-D2AF-194B0A888B3D}"/>
              </a:ext>
            </a:extLst>
          </p:cNvPr>
          <p:cNvSpPr/>
          <p:nvPr/>
        </p:nvSpPr>
        <p:spPr>
          <a:xfrm>
            <a:off x="813412" y="5646352"/>
            <a:ext cx="7233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____ is ____ and double ____ is ____ , so 4 lots of _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is ____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5FAE7FA-3B68-8C07-76F6-AA38F7E20CC4}"/>
                  </a:ext>
                </a:extLst>
              </p:cNvPr>
              <p:cNvSpPr/>
              <p:nvPr/>
            </p:nvSpPr>
            <p:spPr>
              <a:xfrm>
                <a:off x="3671852" y="2920100"/>
                <a:ext cx="56624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____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5FAE7FA-3B68-8C07-76F6-AA38F7E20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52" y="2920100"/>
                <a:ext cx="5662436" cy="584775"/>
              </a:xfrm>
              <a:prstGeom prst="rect">
                <a:avLst/>
              </a:prstGeom>
              <a:blipFill>
                <a:blip r:embed="rId4"/>
                <a:stretch>
                  <a:fillRect l="-269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F99831A4-BCA7-786E-A78C-CDB8FABC62B4}"/>
              </a:ext>
            </a:extLst>
          </p:cNvPr>
          <p:cNvSpPr/>
          <p:nvPr/>
        </p:nvSpPr>
        <p:spPr>
          <a:xfrm>
            <a:off x="1967475" y="4151781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CA77BD-708C-99CD-B832-8DFBB0FBA358}"/>
              </a:ext>
            </a:extLst>
          </p:cNvPr>
          <p:cNvSpPr/>
          <p:nvPr/>
        </p:nvSpPr>
        <p:spPr>
          <a:xfrm>
            <a:off x="2323337" y="5575535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1BB9C23-6730-D33C-9193-E7AF3587E9EB}"/>
              </a:ext>
            </a:extLst>
          </p:cNvPr>
          <p:cNvSpPr/>
          <p:nvPr/>
        </p:nvSpPr>
        <p:spPr>
          <a:xfrm>
            <a:off x="4464885" y="4151781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F10B4B-5D98-F71E-E948-64495BFE74C0}"/>
              </a:ext>
            </a:extLst>
          </p:cNvPr>
          <p:cNvSpPr/>
          <p:nvPr/>
        </p:nvSpPr>
        <p:spPr>
          <a:xfrm>
            <a:off x="3335435" y="5575535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C8E4454-6A9A-EC8E-1F1B-2BC345DE7A14}"/>
              </a:ext>
            </a:extLst>
          </p:cNvPr>
          <p:cNvSpPr/>
          <p:nvPr/>
        </p:nvSpPr>
        <p:spPr>
          <a:xfrm>
            <a:off x="5809812" y="5575535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B3855A-9E68-C39A-84A2-7969A1445FEF}"/>
              </a:ext>
            </a:extLst>
          </p:cNvPr>
          <p:cNvSpPr/>
          <p:nvPr/>
        </p:nvSpPr>
        <p:spPr>
          <a:xfrm>
            <a:off x="6962294" y="4151781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4318617-2D7C-D9F2-F509-0EEE68BD8DD5}"/>
              </a:ext>
            </a:extLst>
          </p:cNvPr>
          <p:cNvSpPr/>
          <p:nvPr/>
        </p:nvSpPr>
        <p:spPr>
          <a:xfrm>
            <a:off x="6928467" y="5575535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F4D8DAC-6F0D-6909-E868-3CADE6A480DF}"/>
              </a:ext>
            </a:extLst>
          </p:cNvPr>
          <p:cNvSpPr/>
          <p:nvPr/>
        </p:nvSpPr>
        <p:spPr>
          <a:xfrm>
            <a:off x="4528446" y="601597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9B3129C-17AC-6498-8285-DC7BB84A71F0}"/>
              </a:ext>
            </a:extLst>
          </p:cNvPr>
          <p:cNvSpPr/>
          <p:nvPr/>
        </p:nvSpPr>
        <p:spPr>
          <a:xfrm>
            <a:off x="5556852" y="601483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272A993-2E5E-1792-3C7F-FB2E632FB09F}"/>
              </a:ext>
            </a:extLst>
          </p:cNvPr>
          <p:cNvSpPr/>
          <p:nvPr/>
        </p:nvSpPr>
        <p:spPr>
          <a:xfrm>
            <a:off x="5238568" y="2906365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pic>
        <p:nvPicPr>
          <p:cNvPr id="70" name="Picture 6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D94DC23-3CF2-FD22-8C6B-C3FFD63C4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30382" y="1927438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 x 4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30382" y="2897569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4 x 1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30382" y="386770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 x 4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930382" y="483783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 x 4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930382" y="580796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 x 9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3085138" y="4769576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3063801" y="573970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063800" y="1797070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063800" y="279581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063801" y="375909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61722" y="183122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 x 4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61722" y="282541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4 x 6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61722" y="381959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0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B7E49-7752-07E6-D2FD-0CA961A6ABAE}"/>
              </a:ext>
            </a:extLst>
          </p:cNvPr>
          <p:cNvSpPr txBox="1"/>
          <p:nvPr/>
        </p:nvSpPr>
        <p:spPr>
          <a:xfrm>
            <a:off x="4661722" y="481377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4 x 7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F44DB-58DE-1D39-CC51-3C6A88870200}"/>
              </a:ext>
            </a:extLst>
          </p:cNvPr>
          <p:cNvSpPr txBox="1"/>
          <p:nvPr/>
        </p:nvSpPr>
        <p:spPr>
          <a:xfrm>
            <a:off x="4477377" y="579058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8 x 4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D5163-B155-48D1-FD08-A20BB47A15B7}"/>
              </a:ext>
            </a:extLst>
          </p:cNvPr>
          <p:cNvSpPr/>
          <p:nvPr/>
        </p:nvSpPr>
        <p:spPr>
          <a:xfrm>
            <a:off x="6879953" y="4769576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A63E5-70C9-D626-BFA4-869A04A46A1B}"/>
              </a:ext>
            </a:extLst>
          </p:cNvPr>
          <p:cNvSpPr/>
          <p:nvPr/>
        </p:nvSpPr>
        <p:spPr>
          <a:xfrm>
            <a:off x="6858616" y="573970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EDFAC-CB46-F1DA-D944-DCF85AD02472}"/>
              </a:ext>
            </a:extLst>
          </p:cNvPr>
          <p:cNvSpPr/>
          <p:nvPr/>
        </p:nvSpPr>
        <p:spPr>
          <a:xfrm>
            <a:off x="6858615" y="1797070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F9109E-BB0C-C57F-9536-49C66B34F867}"/>
              </a:ext>
            </a:extLst>
          </p:cNvPr>
          <p:cNvSpPr/>
          <p:nvPr/>
        </p:nvSpPr>
        <p:spPr>
          <a:xfrm>
            <a:off x="6858615" y="279581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FB1B1F-6F81-FA9E-393B-FF7BB632B73B}"/>
              </a:ext>
            </a:extLst>
          </p:cNvPr>
          <p:cNvSpPr/>
          <p:nvPr/>
        </p:nvSpPr>
        <p:spPr>
          <a:xfrm>
            <a:off x="6858616" y="375909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926</TotalTime>
  <Words>250</Words>
  <Application>Microsoft Office PowerPoint</Application>
  <PresentationFormat>On-screen Show (4:3)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53</cp:revision>
  <dcterms:created xsi:type="dcterms:W3CDTF">2013-01-27T09:14:16Z</dcterms:created>
  <dcterms:modified xsi:type="dcterms:W3CDTF">2026-01-20T09:22:52Z</dcterms:modified>
  <cp:category/>
</cp:coreProperties>
</file>