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3" r:id="rId2"/>
    <p:sldId id="257" r:id="rId3"/>
    <p:sldId id="286" r:id="rId4"/>
    <p:sldId id="279" r:id="rId5"/>
    <p:sldId id="287" r:id="rId6"/>
    <p:sldId id="296" r:id="rId7"/>
    <p:sldId id="276" r:id="rId8"/>
    <p:sldId id="298" r:id="rId9"/>
    <p:sldId id="292" r:id="rId10"/>
    <p:sldId id="295" r:id="rId11"/>
    <p:sldId id="297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C0ED4-1726-4D17-910F-1CF514C9D1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A5ADC-3B70-4440-A4A2-2940B2A9D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94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1D998-7934-E857-3408-EB004344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22B285-F7B1-9B3A-FE70-481F05ECB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F9B16-C70F-E13B-67B6-CCABF6367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61814-59C9-000A-8FF8-B7AF150E5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5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8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2" y="62923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4E2977-0869-B389-D9E2-F00E2C599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B553D6-B84D-83FB-C61A-71B5651C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8CE3FC7-D78E-5032-DFA2-6E082E2A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52C628-92E6-4F74-0F25-44240858C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A496BC-2634-B759-5990-C9C9FC2E61BE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CDD4BCA-C534-13D5-C285-4853F93FE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C7812-AEAE-5620-3187-0075A46087CE}"/>
              </a:ext>
            </a:extLst>
          </p:cNvPr>
          <p:cNvSpPr txBox="1"/>
          <p:nvPr/>
        </p:nvSpPr>
        <p:spPr>
          <a:xfrm>
            <a:off x="862575" y="2355766"/>
            <a:ext cx="7770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 12 × 11 = (12 × 10) + (12 × 1)</a:t>
            </a:r>
          </a:p>
        </p:txBody>
      </p:sp>
    </p:spTree>
    <p:extLst>
      <p:ext uri="{BB962C8B-B14F-4D97-AF65-F5344CB8AC3E}">
        <p14:creationId xmlns:p14="http://schemas.microsoft.com/office/powerpoint/2010/main" val="16089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92E1F7-23F0-2EDD-255C-2A51AD87D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45B1B61-1B6B-ABC9-2D45-DA74BE1D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25A4BDA-82B1-CC25-B5DA-F802D1533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8AFC49-1E8A-4938-3FA4-085A4FB31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AF79DE4-FD90-ECE3-E297-9B97BFBE1B67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BFFB2A0-A06B-A436-6AE6-9E9E297B8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2100D7-BE13-AD1A-0634-2D981F0CB201}"/>
              </a:ext>
            </a:extLst>
          </p:cNvPr>
          <p:cNvSpPr txBox="1"/>
          <p:nvPr/>
        </p:nvSpPr>
        <p:spPr>
          <a:xfrm>
            <a:off x="2959229" y="255436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 12 × 11 = 132   </a:t>
            </a:r>
          </a:p>
        </p:txBody>
      </p:sp>
    </p:spTree>
    <p:extLst>
      <p:ext uri="{BB962C8B-B14F-4D97-AF65-F5344CB8AC3E}">
        <p14:creationId xmlns:p14="http://schemas.microsoft.com/office/powerpoint/2010/main" val="11836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DE0BC-1A5F-714E-CEC2-FD9586620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FDBC613-254E-F3F3-717D-E7607B9C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010A0CE-A36A-CDC0-CC0A-C4180117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A141A9-9330-EB44-B857-0BC7988C9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22AA68A-7D93-39A8-E3E3-90171A29C948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62F59D-76DD-2928-950F-D07E2765F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9B8A6-08B6-3087-2EAA-42507FCEDC96}"/>
              </a:ext>
            </a:extLst>
          </p:cNvPr>
          <p:cNvSpPr txBox="1"/>
          <p:nvPr/>
        </p:nvSpPr>
        <p:spPr>
          <a:xfrm>
            <a:off x="108152" y="2590340"/>
            <a:ext cx="9202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 </a:t>
            </a:r>
            <a:r>
              <a:rPr lang="en-US" sz="4000" dirty="0"/>
              <a:t>11 × 11 is the same as doubling 11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821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31A3A-B7CC-B4A0-2F56-3F3ADA69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47CFFE1-5BD5-EF9B-F14F-CED049D0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2ED14301-95A9-ED46-3F56-7E1597197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5" y="1561930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0BB1DE-EBC1-DFE1-26A0-6ED5B790A37D}"/>
              </a:ext>
            </a:extLst>
          </p:cNvPr>
          <p:cNvGrpSpPr/>
          <p:nvPr/>
        </p:nvGrpSpPr>
        <p:grpSpPr>
          <a:xfrm>
            <a:off x="2056857" y="559157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DA05ED-ECE5-CB47-0644-4E83891706D0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378"/>
                <a:gd name="adj2" fmla="val 3437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F0B8BA-81DE-BB7D-B783-7FE535BEC344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I have 33 red counters. I have arranged them in an array as 3 × 11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CAAF164-C005-9F6D-3426-CDF7519E2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375482-4F1F-A30F-D00D-1D5D458FDF41}"/>
              </a:ext>
            </a:extLst>
          </p:cNvPr>
          <p:cNvGrpSpPr/>
          <p:nvPr/>
        </p:nvGrpSpPr>
        <p:grpSpPr>
          <a:xfrm>
            <a:off x="2007164" y="487916"/>
            <a:ext cx="7055521" cy="2385984"/>
            <a:chOff x="4099524" y="-441855"/>
            <a:chExt cx="5298430" cy="1284279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FDF0B6A4-E1FA-C87B-95B6-A194D65E6E4B}"/>
                </a:ext>
              </a:extLst>
            </p:cNvPr>
            <p:cNvSpPr/>
            <p:nvPr/>
          </p:nvSpPr>
          <p:spPr>
            <a:xfrm>
              <a:off x="4099524" y="-441855"/>
              <a:ext cx="5298430" cy="1284279"/>
            </a:xfrm>
            <a:prstGeom prst="wedgeRoundRectCallout">
              <a:avLst>
                <a:gd name="adj1" fmla="val -66836"/>
                <a:gd name="adj2" fmla="val 1921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BA98BB0-1433-0DFC-FF72-8834DF78720F}"/>
                </a:ext>
              </a:extLst>
            </p:cNvPr>
            <p:cNvSpPr txBox="1"/>
            <p:nvPr/>
          </p:nvSpPr>
          <p:spPr>
            <a:xfrm>
              <a:off x="4423854" y="-296223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The </a:t>
              </a:r>
              <a:r>
                <a:rPr lang="en-US" sz="2800" b="1" dirty="0"/>
                <a:t>distributive strategy</a:t>
              </a:r>
              <a:r>
                <a:rPr lang="en-US" sz="2800" dirty="0"/>
                <a:t> allows me to </a:t>
              </a:r>
              <a:r>
                <a:rPr lang="en-US" sz="2800" b="1" dirty="0"/>
                <a:t>partition</a:t>
              </a:r>
              <a:r>
                <a:rPr lang="en-US" sz="2800" dirty="0"/>
                <a:t> the 11 into different parts, </a:t>
              </a:r>
              <a:r>
                <a:rPr lang="en-US" sz="2800" b="1" dirty="0"/>
                <a:t>distribute </a:t>
              </a:r>
              <a:r>
                <a:rPr lang="en-US" sz="2800" dirty="0"/>
                <a:t>the 3 groups across each part, and then </a:t>
              </a:r>
              <a:r>
                <a:rPr lang="en-US" sz="2800" b="1" dirty="0"/>
                <a:t>recombine</a:t>
              </a:r>
              <a:r>
                <a:rPr lang="en-US" sz="2800" dirty="0"/>
                <a:t> the answers.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D0F6350-56AB-DE68-7A06-5EED8DF060E0}"/>
              </a:ext>
            </a:extLst>
          </p:cNvPr>
          <p:cNvGrpSpPr/>
          <p:nvPr/>
        </p:nvGrpSpPr>
        <p:grpSpPr>
          <a:xfrm>
            <a:off x="1709933" y="178460"/>
            <a:ext cx="7394737" cy="2932070"/>
            <a:chOff x="4022034" y="-194862"/>
            <a:chExt cx="4855967" cy="1578215"/>
          </a:xfrm>
        </p:grpSpPr>
        <p:sp>
          <p:nvSpPr>
            <p:cNvPr id="115" name="Speech Bubble: Rectangle with Corners Rounded 114">
              <a:extLst>
                <a:ext uri="{FF2B5EF4-FFF2-40B4-BE49-F238E27FC236}">
                  <a16:creationId xmlns:a16="http://schemas.microsoft.com/office/drawing/2014/main" id="{351E3639-BA0A-9870-5FA6-F78F1E0ED12B}"/>
                </a:ext>
              </a:extLst>
            </p:cNvPr>
            <p:cNvSpPr/>
            <p:nvPr/>
          </p:nvSpPr>
          <p:spPr>
            <a:xfrm>
              <a:off x="4022034" y="-194862"/>
              <a:ext cx="4855967" cy="1578215"/>
            </a:xfrm>
            <a:prstGeom prst="wedgeRoundRectCallout">
              <a:avLst>
                <a:gd name="adj1" fmla="val -62617"/>
                <a:gd name="adj2" fmla="val 1705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F892B47-A688-EFAE-A911-1C48D1BCF1A7}"/>
                </a:ext>
              </a:extLst>
            </p:cNvPr>
            <p:cNvSpPr txBox="1"/>
            <p:nvPr/>
          </p:nvSpPr>
          <p:spPr>
            <a:xfrm>
              <a:off x="4099524" y="-130667"/>
              <a:ext cx="4778477" cy="14412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For example: I can partition </a:t>
              </a:r>
              <a:r>
                <a:rPr lang="en-US" sz="2800" b="1" dirty="0"/>
                <a:t>11</a:t>
              </a:r>
              <a:r>
                <a:rPr lang="en-US" sz="2800" dirty="0"/>
                <a:t> into </a:t>
              </a:r>
              <a:r>
                <a:rPr lang="en-US" sz="2800" b="1" dirty="0"/>
                <a:t>10</a:t>
              </a:r>
              <a:r>
                <a:rPr lang="en-US" sz="2800" dirty="0"/>
                <a:t> and </a:t>
              </a:r>
              <a:r>
                <a:rPr lang="en-US" sz="2800" b="1" dirty="0"/>
                <a:t>1</a:t>
              </a:r>
              <a:r>
                <a:rPr lang="en-US" sz="2800" dirty="0"/>
                <a:t>, then distribute the </a:t>
              </a:r>
              <a:r>
                <a:rPr lang="en-US" sz="2800" b="1" dirty="0"/>
                <a:t>3 groups </a:t>
              </a:r>
              <a:r>
                <a:rPr lang="en-US" sz="2800" dirty="0"/>
                <a:t>across each part.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>
                <a:buNone/>
              </a:pPr>
              <a:r>
                <a:rPr lang="en-US" sz="2800" b="1" dirty="0"/>
                <a:t>3 x 11   =     (3 x 10)   +   (3 x 1)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/>
              <a:r>
                <a:rPr lang="en-US" sz="2800" dirty="0"/>
                <a:t>33      =           30       +        3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B672CBE-7CFB-012E-E2CF-B1AEFD1F6596}"/>
              </a:ext>
            </a:extLst>
          </p:cNvPr>
          <p:cNvGrpSpPr/>
          <p:nvPr/>
        </p:nvGrpSpPr>
        <p:grpSpPr>
          <a:xfrm>
            <a:off x="1038482" y="3507924"/>
            <a:ext cx="6954396" cy="2677417"/>
            <a:chOff x="1783270" y="2988078"/>
            <a:chExt cx="6954396" cy="2677417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08E122A-0624-B0DB-5FC4-A1F22EB814C5}"/>
                </a:ext>
              </a:extLst>
            </p:cNvPr>
            <p:cNvSpPr txBox="1"/>
            <p:nvPr/>
          </p:nvSpPr>
          <p:spPr>
            <a:xfrm>
              <a:off x="1783270" y="3414109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3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1F6BAD4-B8F2-6BE0-19E0-90945C2CC493}"/>
                </a:ext>
              </a:extLst>
            </p:cNvPr>
            <p:cNvGrpSpPr/>
            <p:nvPr/>
          </p:nvGrpSpPr>
          <p:grpSpPr>
            <a:xfrm>
              <a:off x="2863651" y="2988078"/>
              <a:ext cx="5874015" cy="2677417"/>
              <a:chOff x="2863651" y="2988078"/>
              <a:chExt cx="5874015" cy="2677417"/>
            </a:xfrm>
          </p:grpSpPr>
          <p:sp>
            <p:nvSpPr>
              <p:cNvPr id="120" name="Left Brace 119">
                <a:extLst>
                  <a:ext uri="{FF2B5EF4-FFF2-40B4-BE49-F238E27FC236}">
                    <a16:creationId xmlns:a16="http://schemas.microsoft.com/office/drawing/2014/main" id="{57024321-850A-4AC6-441E-4E11123ECA3F}"/>
                  </a:ext>
                </a:extLst>
              </p:cNvPr>
              <p:cNvSpPr/>
              <p:nvPr/>
            </p:nvSpPr>
            <p:spPr>
              <a:xfrm>
                <a:off x="2863651" y="2988078"/>
                <a:ext cx="433577" cy="1512939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DD603FB-29E0-EE9F-73EF-E567E72485D7}"/>
                  </a:ext>
                </a:extLst>
              </p:cNvPr>
              <p:cNvSpPr txBox="1"/>
              <p:nvPr/>
            </p:nvSpPr>
            <p:spPr>
              <a:xfrm>
                <a:off x="5164884" y="4896054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11</a:t>
                </a:r>
              </a:p>
            </p:txBody>
          </p:sp>
          <p:sp>
            <p:nvSpPr>
              <p:cNvPr id="122" name="Left Brace 121">
                <a:extLst>
                  <a:ext uri="{FF2B5EF4-FFF2-40B4-BE49-F238E27FC236}">
                    <a16:creationId xmlns:a16="http://schemas.microsoft.com/office/drawing/2014/main" id="{29AB7E60-A5F7-1808-4244-72DD4AED49DD}"/>
                  </a:ext>
                </a:extLst>
              </p:cNvPr>
              <p:cNvSpPr/>
              <p:nvPr/>
            </p:nvSpPr>
            <p:spPr>
              <a:xfrm rot="16200000">
                <a:off x="5791665" y="2023630"/>
                <a:ext cx="433577" cy="5458424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F3A19D8E-A97C-03D4-08B1-9B9B7CCB4D19}"/>
                  </a:ext>
                </a:extLst>
              </p:cNvPr>
              <p:cNvGrpSpPr/>
              <p:nvPr/>
            </p:nvGrpSpPr>
            <p:grpSpPr>
              <a:xfrm>
                <a:off x="3297228" y="3096011"/>
                <a:ext cx="5440438" cy="1293638"/>
                <a:chOff x="3297228" y="3096011"/>
                <a:chExt cx="5440438" cy="1293638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8957C72D-5D16-695B-9712-F7652384E005}"/>
                    </a:ext>
                  </a:extLst>
                </p:cNvPr>
                <p:cNvGrpSpPr/>
                <p:nvPr/>
              </p:nvGrpSpPr>
              <p:grpSpPr>
                <a:xfrm>
                  <a:off x="3297228" y="3096011"/>
                  <a:ext cx="3408000" cy="1291176"/>
                  <a:chOff x="3297228" y="3096011"/>
                  <a:chExt cx="3408000" cy="1291176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C2A9EBD1-E8EF-2CE9-39D4-C2A4C4781F14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096011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315" name="Group 314">
                      <a:extLst>
                        <a:ext uri="{FF2B5EF4-FFF2-40B4-BE49-F238E27FC236}">
                          <a16:creationId xmlns:a16="http://schemas.microsoft.com/office/drawing/2014/main" id="{6E69EDFE-1F0C-2D8C-8723-2A7197665F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27" name="Oval 326">
                        <a:extLst>
                          <a:ext uri="{FF2B5EF4-FFF2-40B4-BE49-F238E27FC236}">
                            <a16:creationId xmlns:a16="http://schemas.microsoft.com/office/drawing/2014/main" id="{CACA9A6F-A6DD-46E9-CD69-B37ADC3B2B4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8" name="Oval 327">
                        <a:extLst>
                          <a:ext uri="{FF2B5EF4-FFF2-40B4-BE49-F238E27FC236}">
                            <a16:creationId xmlns:a16="http://schemas.microsoft.com/office/drawing/2014/main" id="{F24314B2-7070-ED63-45EA-7063891195D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9" name="Oval 328">
                        <a:extLst>
                          <a:ext uri="{FF2B5EF4-FFF2-40B4-BE49-F238E27FC236}">
                            <a16:creationId xmlns:a16="http://schemas.microsoft.com/office/drawing/2014/main" id="{9DCFAD5D-3715-182D-9DE0-DF71DE18D6A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0" name="Oval 329">
                        <a:extLst>
                          <a:ext uri="{FF2B5EF4-FFF2-40B4-BE49-F238E27FC236}">
                            <a16:creationId xmlns:a16="http://schemas.microsoft.com/office/drawing/2014/main" id="{C7F6A529-9EF4-B4AB-3A45-1B207E3CB60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1" name="Oval 330">
                        <a:extLst>
                          <a:ext uri="{FF2B5EF4-FFF2-40B4-BE49-F238E27FC236}">
                            <a16:creationId xmlns:a16="http://schemas.microsoft.com/office/drawing/2014/main" id="{EC0F9E7F-2AE8-6A6E-DB93-FF76AB8732E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2" name="Oval 331">
                        <a:extLst>
                          <a:ext uri="{FF2B5EF4-FFF2-40B4-BE49-F238E27FC236}">
                            <a16:creationId xmlns:a16="http://schemas.microsoft.com/office/drawing/2014/main" id="{942BB3C9-A9D1-71BD-411B-2F01226C2D9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3" name="Oval 332">
                        <a:extLst>
                          <a:ext uri="{FF2B5EF4-FFF2-40B4-BE49-F238E27FC236}">
                            <a16:creationId xmlns:a16="http://schemas.microsoft.com/office/drawing/2014/main" id="{854EA09B-BFB5-5DB7-C165-7812A1CF58A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16" name="Group 315">
                      <a:extLst>
                        <a:ext uri="{FF2B5EF4-FFF2-40B4-BE49-F238E27FC236}">
                          <a16:creationId xmlns:a16="http://schemas.microsoft.com/office/drawing/2014/main" id="{7D901B46-DBB0-050C-F859-1E07FF8652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20" name="Oval 319">
                        <a:extLst>
                          <a:ext uri="{FF2B5EF4-FFF2-40B4-BE49-F238E27FC236}">
                            <a16:creationId xmlns:a16="http://schemas.microsoft.com/office/drawing/2014/main" id="{39BBC65E-07B0-EAF1-D9AD-C1306776A8F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1" name="Oval 320">
                        <a:extLst>
                          <a:ext uri="{FF2B5EF4-FFF2-40B4-BE49-F238E27FC236}">
                            <a16:creationId xmlns:a16="http://schemas.microsoft.com/office/drawing/2014/main" id="{22EF76B0-E285-E3BC-D20A-4FBCB38CF6A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2" name="Oval 321">
                        <a:extLst>
                          <a:ext uri="{FF2B5EF4-FFF2-40B4-BE49-F238E27FC236}">
                            <a16:creationId xmlns:a16="http://schemas.microsoft.com/office/drawing/2014/main" id="{BA5531F6-B749-6853-69CC-C677289FF4F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3" name="Oval 322">
                        <a:extLst>
                          <a:ext uri="{FF2B5EF4-FFF2-40B4-BE49-F238E27FC236}">
                            <a16:creationId xmlns:a16="http://schemas.microsoft.com/office/drawing/2014/main" id="{CB5E2EAE-F76E-1D34-600D-A877FFE2B62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4" name="Oval 323">
                        <a:extLst>
                          <a:ext uri="{FF2B5EF4-FFF2-40B4-BE49-F238E27FC236}">
                            <a16:creationId xmlns:a16="http://schemas.microsoft.com/office/drawing/2014/main" id="{3C9F0094-2E46-4784-183B-C0A2AC8AEE7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5" name="Oval 324">
                        <a:extLst>
                          <a:ext uri="{FF2B5EF4-FFF2-40B4-BE49-F238E27FC236}">
                            <a16:creationId xmlns:a16="http://schemas.microsoft.com/office/drawing/2014/main" id="{F0F916AE-7E67-E757-F8A6-AD26F16469A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6" name="Oval 325">
                        <a:extLst>
                          <a:ext uri="{FF2B5EF4-FFF2-40B4-BE49-F238E27FC236}">
                            <a16:creationId xmlns:a16="http://schemas.microsoft.com/office/drawing/2014/main" id="{7509E77F-9EE0-0F7E-B3DA-1D4B63F3FA8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17" name="Group 316">
                      <a:extLst>
                        <a:ext uri="{FF2B5EF4-FFF2-40B4-BE49-F238E27FC236}">
                          <a16:creationId xmlns:a16="http://schemas.microsoft.com/office/drawing/2014/main" id="{0F980690-6AF7-1FD1-675A-E2A513FC88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18" name="Oval 317">
                        <a:extLst>
                          <a:ext uri="{FF2B5EF4-FFF2-40B4-BE49-F238E27FC236}">
                            <a16:creationId xmlns:a16="http://schemas.microsoft.com/office/drawing/2014/main" id="{649B3040-51B9-9C76-7306-6BF10528439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9" name="Oval 318">
                        <a:extLst>
                          <a:ext uri="{FF2B5EF4-FFF2-40B4-BE49-F238E27FC236}">
                            <a16:creationId xmlns:a16="http://schemas.microsoft.com/office/drawing/2014/main" id="{CB8BBCF1-7789-1E46-2600-D5BCDBC7E5E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CB72BF80-DD04-F448-400B-4B71EBDA84E6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561599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296" name="Group 295">
                      <a:extLst>
                        <a:ext uri="{FF2B5EF4-FFF2-40B4-BE49-F238E27FC236}">
                          <a16:creationId xmlns:a16="http://schemas.microsoft.com/office/drawing/2014/main" id="{01F23843-1BD3-1821-BAA7-C3C9E03CEE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08" name="Oval 307">
                        <a:extLst>
                          <a:ext uri="{FF2B5EF4-FFF2-40B4-BE49-F238E27FC236}">
                            <a16:creationId xmlns:a16="http://schemas.microsoft.com/office/drawing/2014/main" id="{0CEFB959-10C4-65B5-0878-0E53BCE3B9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9" name="Oval 308">
                        <a:extLst>
                          <a:ext uri="{FF2B5EF4-FFF2-40B4-BE49-F238E27FC236}">
                            <a16:creationId xmlns:a16="http://schemas.microsoft.com/office/drawing/2014/main" id="{286D568A-B034-23EA-99A4-E3D536489D0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0" name="Oval 309">
                        <a:extLst>
                          <a:ext uri="{FF2B5EF4-FFF2-40B4-BE49-F238E27FC236}">
                            <a16:creationId xmlns:a16="http://schemas.microsoft.com/office/drawing/2014/main" id="{1272400E-75F1-08F7-208B-F2D62F616CE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1" name="Oval 310">
                        <a:extLst>
                          <a:ext uri="{FF2B5EF4-FFF2-40B4-BE49-F238E27FC236}">
                            <a16:creationId xmlns:a16="http://schemas.microsoft.com/office/drawing/2014/main" id="{4D027790-4585-838D-6D56-51EACFC186A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2" name="Oval 311">
                        <a:extLst>
                          <a:ext uri="{FF2B5EF4-FFF2-40B4-BE49-F238E27FC236}">
                            <a16:creationId xmlns:a16="http://schemas.microsoft.com/office/drawing/2014/main" id="{A405CF93-6545-7882-0591-C6EC2E79A18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3" name="Oval 312">
                        <a:extLst>
                          <a:ext uri="{FF2B5EF4-FFF2-40B4-BE49-F238E27FC236}">
                            <a16:creationId xmlns:a16="http://schemas.microsoft.com/office/drawing/2014/main" id="{E6A10072-DC7B-A327-B5E4-2E2161D79FC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4" name="Oval 313">
                        <a:extLst>
                          <a:ext uri="{FF2B5EF4-FFF2-40B4-BE49-F238E27FC236}">
                            <a16:creationId xmlns:a16="http://schemas.microsoft.com/office/drawing/2014/main" id="{E6C19F9B-84C7-FD46-252E-010768FB49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97" name="Group 296">
                      <a:extLst>
                        <a:ext uri="{FF2B5EF4-FFF2-40B4-BE49-F238E27FC236}">
                          <a16:creationId xmlns:a16="http://schemas.microsoft.com/office/drawing/2014/main" id="{B46BD472-E875-689B-3C0D-2D7A4E9D8D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01" name="Oval 300">
                        <a:extLst>
                          <a:ext uri="{FF2B5EF4-FFF2-40B4-BE49-F238E27FC236}">
                            <a16:creationId xmlns:a16="http://schemas.microsoft.com/office/drawing/2014/main" id="{CF2D2A76-8337-4D14-6408-7A99F3C28BF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2" name="Oval 301">
                        <a:extLst>
                          <a:ext uri="{FF2B5EF4-FFF2-40B4-BE49-F238E27FC236}">
                            <a16:creationId xmlns:a16="http://schemas.microsoft.com/office/drawing/2014/main" id="{8716A81A-2175-D658-0609-0FE41DCDE82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3" name="Oval 302">
                        <a:extLst>
                          <a:ext uri="{FF2B5EF4-FFF2-40B4-BE49-F238E27FC236}">
                            <a16:creationId xmlns:a16="http://schemas.microsoft.com/office/drawing/2014/main" id="{B0149D48-DBB8-4488-BBA1-AC75B45480B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4" name="Oval 303">
                        <a:extLst>
                          <a:ext uri="{FF2B5EF4-FFF2-40B4-BE49-F238E27FC236}">
                            <a16:creationId xmlns:a16="http://schemas.microsoft.com/office/drawing/2014/main" id="{181247AE-674F-12EC-88D0-B916A273EE2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5" name="Oval 304">
                        <a:extLst>
                          <a:ext uri="{FF2B5EF4-FFF2-40B4-BE49-F238E27FC236}">
                            <a16:creationId xmlns:a16="http://schemas.microsoft.com/office/drawing/2014/main" id="{B9488E94-BDB0-1DDB-5780-281408FE14C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6" name="Oval 305">
                        <a:extLst>
                          <a:ext uri="{FF2B5EF4-FFF2-40B4-BE49-F238E27FC236}">
                            <a16:creationId xmlns:a16="http://schemas.microsoft.com/office/drawing/2014/main" id="{C69CCFA2-1DF3-119F-B2FB-3640BFB6B3E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7" name="Oval 306">
                        <a:extLst>
                          <a:ext uri="{FF2B5EF4-FFF2-40B4-BE49-F238E27FC236}">
                            <a16:creationId xmlns:a16="http://schemas.microsoft.com/office/drawing/2014/main" id="{A3D7381C-B0FE-BC22-09BA-7A1AC938040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98" name="Group 297">
                      <a:extLst>
                        <a:ext uri="{FF2B5EF4-FFF2-40B4-BE49-F238E27FC236}">
                          <a16:creationId xmlns:a16="http://schemas.microsoft.com/office/drawing/2014/main" id="{9C497426-FC1D-6E6F-5907-17C11AF154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99" name="Oval 298">
                        <a:extLst>
                          <a:ext uri="{FF2B5EF4-FFF2-40B4-BE49-F238E27FC236}">
                            <a16:creationId xmlns:a16="http://schemas.microsoft.com/office/drawing/2014/main" id="{321F0266-7BD0-0237-A486-F5EA5479138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0" name="Oval 299">
                        <a:extLst>
                          <a:ext uri="{FF2B5EF4-FFF2-40B4-BE49-F238E27FC236}">
                            <a16:creationId xmlns:a16="http://schemas.microsoft.com/office/drawing/2014/main" id="{2F0AB4E9-E1E8-E8B9-6202-2F9C49280B8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D84D265A-1363-62EA-6FCA-F368CCCC890C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4027187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211" name="Group 210">
                      <a:extLst>
                        <a:ext uri="{FF2B5EF4-FFF2-40B4-BE49-F238E27FC236}">
                          <a16:creationId xmlns:a16="http://schemas.microsoft.com/office/drawing/2014/main" id="{C7C167B7-ACA5-2D9F-4CE8-B743B86D4F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89" name="Oval 288">
                        <a:extLst>
                          <a:ext uri="{FF2B5EF4-FFF2-40B4-BE49-F238E27FC236}">
                            <a16:creationId xmlns:a16="http://schemas.microsoft.com/office/drawing/2014/main" id="{55A3FEA9-E13C-7026-4CFF-24510782DF1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0" name="Oval 289">
                        <a:extLst>
                          <a:ext uri="{FF2B5EF4-FFF2-40B4-BE49-F238E27FC236}">
                            <a16:creationId xmlns:a16="http://schemas.microsoft.com/office/drawing/2014/main" id="{7C0B6771-6424-0E57-710F-C2880044775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1" name="Oval 290">
                        <a:extLst>
                          <a:ext uri="{FF2B5EF4-FFF2-40B4-BE49-F238E27FC236}">
                            <a16:creationId xmlns:a16="http://schemas.microsoft.com/office/drawing/2014/main" id="{1E3C3145-996D-F95B-DCE3-ED8F6F5DC22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2" name="Oval 291">
                        <a:extLst>
                          <a:ext uri="{FF2B5EF4-FFF2-40B4-BE49-F238E27FC236}">
                            <a16:creationId xmlns:a16="http://schemas.microsoft.com/office/drawing/2014/main" id="{776E8C93-91D2-06A3-C234-1C4D20DBFB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3" name="Oval 292">
                        <a:extLst>
                          <a:ext uri="{FF2B5EF4-FFF2-40B4-BE49-F238E27FC236}">
                            <a16:creationId xmlns:a16="http://schemas.microsoft.com/office/drawing/2014/main" id="{6B31CDC0-25A9-452E-9CCE-EDC4B982286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4" name="Oval 293">
                        <a:extLst>
                          <a:ext uri="{FF2B5EF4-FFF2-40B4-BE49-F238E27FC236}">
                            <a16:creationId xmlns:a16="http://schemas.microsoft.com/office/drawing/2014/main" id="{1C1F4D1C-5EA2-D98D-DB7C-A42DA3D73EA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5" name="Oval 294">
                        <a:extLst>
                          <a:ext uri="{FF2B5EF4-FFF2-40B4-BE49-F238E27FC236}">
                            <a16:creationId xmlns:a16="http://schemas.microsoft.com/office/drawing/2014/main" id="{7AF59FC7-C2AD-F32A-66C1-48E7A3AEB8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18B3A453-4B62-3B3F-C216-586CE2FFD0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53" name="Oval 252">
                        <a:extLst>
                          <a:ext uri="{FF2B5EF4-FFF2-40B4-BE49-F238E27FC236}">
                            <a16:creationId xmlns:a16="http://schemas.microsoft.com/office/drawing/2014/main" id="{1B7F961B-5798-52C5-19A1-8A117924521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3" name="Oval 282">
                        <a:extLst>
                          <a:ext uri="{FF2B5EF4-FFF2-40B4-BE49-F238E27FC236}">
                            <a16:creationId xmlns:a16="http://schemas.microsoft.com/office/drawing/2014/main" id="{2F05DFE1-9FC8-43C1-1140-AF6EC644EC8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4" name="Oval 283">
                        <a:extLst>
                          <a:ext uri="{FF2B5EF4-FFF2-40B4-BE49-F238E27FC236}">
                            <a16:creationId xmlns:a16="http://schemas.microsoft.com/office/drawing/2014/main" id="{045FFDDB-2FDC-FFAA-F755-2033436FB7F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5" name="Oval 284">
                        <a:extLst>
                          <a:ext uri="{FF2B5EF4-FFF2-40B4-BE49-F238E27FC236}">
                            <a16:creationId xmlns:a16="http://schemas.microsoft.com/office/drawing/2014/main" id="{AE892168-D88A-E600-E6CA-01510D58F0B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6" name="Oval 285">
                        <a:extLst>
                          <a:ext uri="{FF2B5EF4-FFF2-40B4-BE49-F238E27FC236}">
                            <a16:creationId xmlns:a16="http://schemas.microsoft.com/office/drawing/2014/main" id="{7A1EA7D5-F572-32FD-390A-7FF890EF62B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7" name="Oval 286">
                        <a:extLst>
                          <a:ext uri="{FF2B5EF4-FFF2-40B4-BE49-F238E27FC236}">
                            <a16:creationId xmlns:a16="http://schemas.microsoft.com/office/drawing/2014/main" id="{9F9B0E04-8E99-5C7C-E220-FD2944BDD42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8" name="Oval 287">
                        <a:extLst>
                          <a:ext uri="{FF2B5EF4-FFF2-40B4-BE49-F238E27FC236}">
                            <a16:creationId xmlns:a16="http://schemas.microsoft.com/office/drawing/2014/main" id="{FCAE3845-C3B4-87D7-9F34-95379FBB991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31" name="Group 230">
                      <a:extLst>
                        <a:ext uri="{FF2B5EF4-FFF2-40B4-BE49-F238E27FC236}">
                          <a16:creationId xmlns:a16="http://schemas.microsoft.com/office/drawing/2014/main" id="{0741B071-6681-159E-5652-B373CB27A9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33" name="Oval 232">
                        <a:extLst>
                          <a:ext uri="{FF2B5EF4-FFF2-40B4-BE49-F238E27FC236}">
                            <a16:creationId xmlns:a16="http://schemas.microsoft.com/office/drawing/2014/main" id="{713C2475-06B4-E60B-E71A-AF954B16751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51" name="Oval 250">
                        <a:extLst>
                          <a:ext uri="{FF2B5EF4-FFF2-40B4-BE49-F238E27FC236}">
                            <a16:creationId xmlns:a16="http://schemas.microsoft.com/office/drawing/2014/main" id="{4F8CDDF2-68D8-B72A-A444-A895255AD5A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43A4F503-4C68-E307-4CC7-C041F4E17AD2}"/>
                    </a:ext>
                  </a:extLst>
                </p:cNvPr>
                <p:cNvGrpSpPr/>
                <p:nvPr/>
              </p:nvGrpSpPr>
              <p:grpSpPr>
                <a:xfrm>
                  <a:off x="5329666" y="3098473"/>
                  <a:ext cx="3408000" cy="1291176"/>
                  <a:chOff x="3297228" y="3096011"/>
                  <a:chExt cx="3408000" cy="1291176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DE4D11CF-64D3-E8EF-166E-CE3C3537A8E2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096011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71" name="Group 170">
                      <a:extLst>
                        <a:ext uri="{FF2B5EF4-FFF2-40B4-BE49-F238E27FC236}">
                          <a16:creationId xmlns:a16="http://schemas.microsoft.com/office/drawing/2014/main" id="{5FEEDFF8-C37E-1F46-B12D-359C276451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83" name="Oval 182">
                        <a:extLst>
                          <a:ext uri="{FF2B5EF4-FFF2-40B4-BE49-F238E27FC236}">
                            <a16:creationId xmlns:a16="http://schemas.microsoft.com/office/drawing/2014/main" id="{2945F942-E7DA-3C3D-60C2-F8EF45A2470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4" name="Oval 183">
                        <a:extLst>
                          <a:ext uri="{FF2B5EF4-FFF2-40B4-BE49-F238E27FC236}">
                            <a16:creationId xmlns:a16="http://schemas.microsoft.com/office/drawing/2014/main" id="{8C445A3E-FE18-BA79-676F-7BDDBFBE4F0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5" name="Oval 184">
                        <a:extLst>
                          <a:ext uri="{FF2B5EF4-FFF2-40B4-BE49-F238E27FC236}">
                            <a16:creationId xmlns:a16="http://schemas.microsoft.com/office/drawing/2014/main" id="{040B7B31-F2C0-6C6A-43B0-FC934E24AF5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6" name="Oval 185">
                        <a:extLst>
                          <a:ext uri="{FF2B5EF4-FFF2-40B4-BE49-F238E27FC236}">
                            <a16:creationId xmlns:a16="http://schemas.microsoft.com/office/drawing/2014/main" id="{0C354623-69AA-1618-27A3-64C6004B7AC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7" name="Oval 186">
                        <a:extLst>
                          <a:ext uri="{FF2B5EF4-FFF2-40B4-BE49-F238E27FC236}">
                            <a16:creationId xmlns:a16="http://schemas.microsoft.com/office/drawing/2014/main" id="{9FC8E476-BA00-F2B4-8A96-17B82DBFA87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8" name="Oval 187">
                        <a:extLst>
                          <a:ext uri="{FF2B5EF4-FFF2-40B4-BE49-F238E27FC236}">
                            <a16:creationId xmlns:a16="http://schemas.microsoft.com/office/drawing/2014/main" id="{E00E757D-267D-154A-B958-6E38C3BF7A4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9" name="Oval 188">
                        <a:extLst>
                          <a:ext uri="{FF2B5EF4-FFF2-40B4-BE49-F238E27FC236}">
                            <a16:creationId xmlns:a16="http://schemas.microsoft.com/office/drawing/2014/main" id="{AAC9F94B-F6D7-31E7-7895-C9DD8D8A8C1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72" name="Group 171">
                      <a:extLst>
                        <a:ext uri="{FF2B5EF4-FFF2-40B4-BE49-F238E27FC236}">
                          <a16:creationId xmlns:a16="http://schemas.microsoft.com/office/drawing/2014/main" id="{5F1428F1-86BC-8040-545A-3EA7AB4E4B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76" name="Oval 175">
                        <a:extLst>
                          <a:ext uri="{FF2B5EF4-FFF2-40B4-BE49-F238E27FC236}">
                            <a16:creationId xmlns:a16="http://schemas.microsoft.com/office/drawing/2014/main" id="{BECE1F0F-6612-1DDD-F372-5B3864E5240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7" name="Oval 176">
                        <a:extLst>
                          <a:ext uri="{FF2B5EF4-FFF2-40B4-BE49-F238E27FC236}">
                            <a16:creationId xmlns:a16="http://schemas.microsoft.com/office/drawing/2014/main" id="{8167D35B-C5E6-5CD8-3A4A-26E9361422C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8" name="Oval 177">
                        <a:extLst>
                          <a:ext uri="{FF2B5EF4-FFF2-40B4-BE49-F238E27FC236}">
                            <a16:creationId xmlns:a16="http://schemas.microsoft.com/office/drawing/2014/main" id="{0D2E320A-0AC4-58F6-70D2-2058051FC2C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E9999540-4084-5D47-4392-9D45DB57B04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0" name="Oval 179">
                        <a:extLst>
                          <a:ext uri="{FF2B5EF4-FFF2-40B4-BE49-F238E27FC236}">
                            <a16:creationId xmlns:a16="http://schemas.microsoft.com/office/drawing/2014/main" id="{75AE5DFE-28CE-7E60-CD64-97312E634D5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B98F4F94-1086-E554-421F-8C9BD147A6A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2" name="Oval 181">
                        <a:extLst>
                          <a:ext uri="{FF2B5EF4-FFF2-40B4-BE49-F238E27FC236}">
                            <a16:creationId xmlns:a16="http://schemas.microsoft.com/office/drawing/2014/main" id="{05B59798-B34C-D110-9C67-3FD8506EAFD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73" name="Group 172">
                      <a:extLst>
                        <a:ext uri="{FF2B5EF4-FFF2-40B4-BE49-F238E27FC236}">
                          <a16:creationId xmlns:a16="http://schemas.microsoft.com/office/drawing/2014/main" id="{972F2B0B-DA8B-307D-6431-6D7A1AEC8C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74" name="Oval 173">
                        <a:extLst>
                          <a:ext uri="{FF2B5EF4-FFF2-40B4-BE49-F238E27FC236}">
                            <a16:creationId xmlns:a16="http://schemas.microsoft.com/office/drawing/2014/main" id="{4970C050-3451-9452-096F-7A75363A45C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5" name="Oval 174">
                        <a:extLst>
                          <a:ext uri="{FF2B5EF4-FFF2-40B4-BE49-F238E27FC236}">
                            <a16:creationId xmlns:a16="http://schemas.microsoft.com/office/drawing/2014/main" id="{58C28A33-7638-1752-4C7D-05CE8811F18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753C7BA4-B2A1-B4AB-19E7-4B9E708AADE9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561599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52" name="Group 151">
                      <a:extLst>
                        <a:ext uri="{FF2B5EF4-FFF2-40B4-BE49-F238E27FC236}">
                          <a16:creationId xmlns:a16="http://schemas.microsoft.com/office/drawing/2014/main" id="{A7912F43-CC74-EC5A-A016-18236CF81E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64" name="Oval 163">
                        <a:extLst>
                          <a:ext uri="{FF2B5EF4-FFF2-40B4-BE49-F238E27FC236}">
                            <a16:creationId xmlns:a16="http://schemas.microsoft.com/office/drawing/2014/main" id="{4CBCF59B-5DDB-E546-CBFA-10449DBB243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5" name="Oval 164">
                        <a:extLst>
                          <a:ext uri="{FF2B5EF4-FFF2-40B4-BE49-F238E27FC236}">
                            <a16:creationId xmlns:a16="http://schemas.microsoft.com/office/drawing/2014/main" id="{E25DCCCF-2890-EEE2-D381-4D2B3A9A532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6" name="Oval 165">
                        <a:extLst>
                          <a:ext uri="{FF2B5EF4-FFF2-40B4-BE49-F238E27FC236}">
                            <a16:creationId xmlns:a16="http://schemas.microsoft.com/office/drawing/2014/main" id="{3507524C-3BC7-6EA4-4FD4-E8F1ADA3062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7" name="Oval 166">
                        <a:extLst>
                          <a:ext uri="{FF2B5EF4-FFF2-40B4-BE49-F238E27FC236}">
                            <a16:creationId xmlns:a16="http://schemas.microsoft.com/office/drawing/2014/main" id="{584BF4D1-A949-3876-E55D-B8E4D38DA7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8" name="Oval 167">
                        <a:extLst>
                          <a:ext uri="{FF2B5EF4-FFF2-40B4-BE49-F238E27FC236}">
                            <a16:creationId xmlns:a16="http://schemas.microsoft.com/office/drawing/2014/main" id="{B428B430-DCF5-2867-2859-77D4901E333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9" name="Oval 168">
                        <a:extLst>
                          <a:ext uri="{FF2B5EF4-FFF2-40B4-BE49-F238E27FC236}">
                            <a16:creationId xmlns:a16="http://schemas.microsoft.com/office/drawing/2014/main" id="{33EAC3D6-59A1-873B-D19A-EDF7829E5DF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0" name="Oval 169">
                        <a:extLst>
                          <a:ext uri="{FF2B5EF4-FFF2-40B4-BE49-F238E27FC236}">
                            <a16:creationId xmlns:a16="http://schemas.microsoft.com/office/drawing/2014/main" id="{52CD9730-C806-8C2C-4A2E-6167460A5F5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3" name="Group 152">
                      <a:extLst>
                        <a:ext uri="{FF2B5EF4-FFF2-40B4-BE49-F238E27FC236}">
                          <a16:creationId xmlns:a16="http://schemas.microsoft.com/office/drawing/2014/main" id="{8B388FCE-888D-CFF6-99E6-BF3DD8D638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57" name="Oval 156">
                        <a:extLst>
                          <a:ext uri="{FF2B5EF4-FFF2-40B4-BE49-F238E27FC236}">
                            <a16:creationId xmlns:a16="http://schemas.microsoft.com/office/drawing/2014/main" id="{A1A62725-379C-A3E6-CAF3-2C72C612269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8" name="Oval 157">
                        <a:extLst>
                          <a:ext uri="{FF2B5EF4-FFF2-40B4-BE49-F238E27FC236}">
                            <a16:creationId xmlns:a16="http://schemas.microsoft.com/office/drawing/2014/main" id="{F6BA1190-E406-758D-90CF-4BA36C04305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9" name="Oval 158">
                        <a:extLst>
                          <a:ext uri="{FF2B5EF4-FFF2-40B4-BE49-F238E27FC236}">
                            <a16:creationId xmlns:a16="http://schemas.microsoft.com/office/drawing/2014/main" id="{C3CB1324-2DD2-0D7F-30A9-F9D898A10D6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0" name="Oval 159">
                        <a:extLst>
                          <a:ext uri="{FF2B5EF4-FFF2-40B4-BE49-F238E27FC236}">
                            <a16:creationId xmlns:a16="http://schemas.microsoft.com/office/drawing/2014/main" id="{31935CB0-E274-B985-AA20-A7F643E8B8B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1" name="Oval 160">
                        <a:extLst>
                          <a:ext uri="{FF2B5EF4-FFF2-40B4-BE49-F238E27FC236}">
                            <a16:creationId xmlns:a16="http://schemas.microsoft.com/office/drawing/2014/main" id="{559BF9F2-DA95-DF0C-F169-81D9AB11D78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2" name="Oval 161">
                        <a:extLst>
                          <a:ext uri="{FF2B5EF4-FFF2-40B4-BE49-F238E27FC236}">
                            <a16:creationId xmlns:a16="http://schemas.microsoft.com/office/drawing/2014/main" id="{F48F5BBA-E3CE-BD68-5FB4-7016DC18D91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3" name="Oval 162">
                        <a:extLst>
                          <a:ext uri="{FF2B5EF4-FFF2-40B4-BE49-F238E27FC236}">
                            <a16:creationId xmlns:a16="http://schemas.microsoft.com/office/drawing/2014/main" id="{760BAD52-AE91-1274-F2B1-36E2B768B8B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4" name="Group 153">
                      <a:extLst>
                        <a:ext uri="{FF2B5EF4-FFF2-40B4-BE49-F238E27FC236}">
                          <a16:creationId xmlns:a16="http://schemas.microsoft.com/office/drawing/2014/main" id="{644A22AA-7785-77C7-CD4A-5819A5A51B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55" name="Oval 154">
                        <a:extLst>
                          <a:ext uri="{FF2B5EF4-FFF2-40B4-BE49-F238E27FC236}">
                            <a16:creationId xmlns:a16="http://schemas.microsoft.com/office/drawing/2014/main" id="{64669981-BBE6-653C-DF0F-80EE1A76A88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6" name="Oval 155">
                        <a:extLst>
                          <a:ext uri="{FF2B5EF4-FFF2-40B4-BE49-F238E27FC236}">
                            <a16:creationId xmlns:a16="http://schemas.microsoft.com/office/drawing/2014/main" id="{C6DC395E-31B6-2B7C-702E-3222C40341F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51AE3A16-F865-2DF8-95C2-A512BE157458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4027187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29" name="Group 128">
                      <a:extLst>
                        <a:ext uri="{FF2B5EF4-FFF2-40B4-BE49-F238E27FC236}">
                          <a16:creationId xmlns:a16="http://schemas.microsoft.com/office/drawing/2014/main" id="{7F9643A1-1224-B43A-98D9-E46D9AF02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42" name="Oval 141">
                        <a:extLst>
                          <a:ext uri="{FF2B5EF4-FFF2-40B4-BE49-F238E27FC236}">
                            <a16:creationId xmlns:a16="http://schemas.microsoft.com/office/drawing/2014/main" id="{5C078A75-5DBA-04A5-A32D-B2022424B8F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6" name="Oval 145">
                        <a:extLst>
                          <a:ext uri="{FF2B5EF4-FFF2-40B4-BE49-F238E27FC236}">
                            <a16:creationId xmlns:a16="http://schemas.microsoft.com/office/drawing/2014/main" id="{962ED9B0-78D3-795B-5963-E7AD89DFA16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7" name="Oval 146">
                        <a:extLst>
                          <a:ext uri="{FF2B5EF4-FFF2-40B4-BE49-F238E27FC236}">
                            <a16:creationId xmlns:a16="http://schemas.microsoft.com/office/drawing/2014/main" id="{D87EA313-480C-03DF-E86D-28151328174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" name="Oval 147">
                        <a:extLst>
                          <a:ext uri="{FF2B5EF4-FFF2-40B4-BE49-F238E27FC236}">
                            <a16:creationId xmlns:a16="http://schemas.microsoft.com/office/drawing/2014/main" id="{2580094D-5BE7-0844-0272-2E98B95B7B7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9" name="Oval 148">
                        <a:extLst>
                          <a:ext uri="{FF2B5EF4-FFF2-40B4-BE49-F238E27FC236}">
                            <a16:creationId xmlns:a16="http://schemas.microsoft.com/office/drawing/2014/main" id="{43B00783-D6BA-F2BC-05AA-FABEF3FE5DE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0C83453A-3C47-3028-3EDF-7D01F268EF6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2DBE830E-70FF-2203-2545-E571D4C41F1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CF71B02F-D4AC-B93A-F525-C216C68AC7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333BF4B2-D91F-FEF0-3701-718DB14F46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5" name="Oval 134">
                        <a:extLst>
                          <a:ext uri="{FF2B5EF4-FFF2-40B4-BE49-F238E27FC236}">
                            <a16:creationId xmlns:a16="http://schemas.microsoft.com/office/drawing/2014/main" id="{D26EE169-5164-8E8B-6840-689F86FB48A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" name="Oval 135">
                        <a:extLst>
                          <a:ext uri="{FF2B5EF4-FFF2-40B4-BE49-F238E27FC236}">
                            <a16:creationId xmlns:a16="http://schemas.microsoft.com/office/drawing/2014/main" id="{F23E11D7-8DF2-49B1-E8AD-2E160375C52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" name="Oval 136">
                        <a:extLst>
                          <a:ext uri="{FF2B5EF4-FFF2-40B4-BE49-F238E27FC236}">
                            <a16:creationId xmlns:a16="http://schemas.microsoft.com/office/drawing/2014/main" id="{B81A55A3-1978-7EB6-2F61-40AA36842EB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" name="Oval 138">
                        <a:extLst>
                          <a:ext uri="{FF2B5EF4-FFF2-40B4-BE49-F238E27FC236}">
                            <a16:creationId xmlns:a16="http://schemas.microsoft.com/office/drawing/2014/main" id="{A8DEE480-D49B-4BD4-D6B2-5058781ED5B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0" name="Oval 139">
                        <a:extLst>
                          <a:ext uri="{FF2B5EF4-FFF2-40B4-BE49-F238E27FC236}">
                            <a16:creationId xmlns:a16="http://schemas.microsoft.com/office/drawing/2014/main" id="{706F2138-79AC-F6A0-442E-47E091CE841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" name="Oval 140">
                        <a:extLst>
                          <a:ext uri="{FF2B5EF4-FFF2-40B4-BE49-F238E27FC236}">
                            <a16:creationId xmlns:a16="http://schemas.microsoft.com/office/drawing/2014/main" id="{3A783F7E-1930-7563-83CB-DC2D7DBD40A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60172DD2-07CC-2F41-1027-39192096D6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id="{2361D9D1-6421-EFE9-5F16-CE87E1807C1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3" name="Oval 132">
                        <a:extLst>
                          <a:ext uri="{FF2B5EF4-FFF2-40B4-BE49-F238E27FC236}">
                            <a16:creationId xmlns:a16="http://schemas.microsoft.com/office/drawing/2014/main" id="{38E1DEAA-8F69-879D-003A-025AD59E2CD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C6725D44-E23D-FFB1-11CE-B87B06897739}"/>
              </a:ext>
            </a:extLst>
          </p:cNvPr>
          <p:cNvGrpSpPr/>
          <p:nvPr/>
        </p:nvGrpSpPr>
        <p:grpSpPr>
          <a:xfrm>
            <a:off x="1038482" y="3507924"/>
            <a:ext cx="7551830" cy="2677417"/>
            <a:chOff x="-286258" y="4076061"/>
            <a:chExt cx="7551830" cy="267741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49B8AF3-09B2-07D3-08AE-78AAE09275E1}"/>
                </a:ext>
              </a:extLst>
            </p:cNvPr>
            <p:cNvSpPr txBox="1"/>
            <p:nvPr/>
          </p:nvSpPr>
          <p:spPr>
            <a:xfrm>
              <a:off x="-286258" y="4502092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3</a:t>
              </a:r>
            </a:p>
          </p:txBody>
        </p:sp>
        <p:sp>
          <p:nvSpPr>
            <p:cNvPr id="108" name="Left Brace 107">
              <a:extLst>
                <a:ext uri="{FF2B5EF4-FFF2-40B4-BE49-F238E27FC236}">
                  <a16:creationId xmlns:a16="http://schemas.microsoft.com/office/drawing/2014/main" id="{85500BC6-F2A9-0983-00C7-D9BEEA5FDD48}"/>
                </a:ext>
              </a:extLst>
            </p:cNvPr>
            <p:cNvSpPr/>
            <p:nvPr/>
          </p:nvSpPr>
          <p:spPr>
            <a:xfrm>
              <a:off x="794123" y="4076061"/>
              <a:ext cx="433577" cy="151293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CCB5DBE-F8AC-9FA2-1695-44F21434DF32}"/>
                </a:ext>
              </a:extLst>
            </p:cNvPr>
            <p:cNvSpPr txBox="1"/>
            <p:nvPr/>
          </p:nvSpPr>
          <p:spPr>
            <a:xfrm>
              <a:off x="2796863" y="5984037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10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49E745CE-7FBE-0BF8-BCA4-7DBDFE55CE43}"/>
                </a:ext>
              </a:extLst>
            </p:cNvPr>
            <p:cNvSpPr/>
            <p:nvPr/>
          </p:nvSpPr>
          <p:spPr>
            <a:xfrm rot="16200000">
              <a:off x="3421462" y="3412288"/>
              <a:ext cx="433577" cy="4857073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7C29BC-8277-3BB8-5636-846F29889186}"/>
                </a:ext>
              </a:extLst>
            </p:cNvPr>
            <p:cNvGrpSpPr/>
            <p:nvPr/>
          </p:nvGrpSpPr>
          <p:grpSpPr>
            <a:xfrm>
              <a:off x="1227700" y="4183994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72C4A11-7B44-0155-CC9D-ACAE25E3000B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B02B303-98FD-44EC-76FC-8D77B855C72E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64A87D3-D5AB-48FD-DB02-C2065079975F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B07CFA5-902C-F7B0-098F-CB3999B4D3E7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817D4D0-88EE-3B95-D7E1-EDF91C8ADD2A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E7ED1E4-CB7E-F88F-6B1B-80027AAD267F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7F8D141-93C1-A826-554E-9BD1978DC629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50E411A-C2B8-CE2E-02B4-381A3C842CB8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190C006-C974-ACE5-1D59-DCB692E70FA1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569F722-E968-B9E0-35EC-A0C882155D3F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2572D43-93D8-2543-76F3-40110002D687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B8E22D9-469B-4FC5-EE3C-E1A1ADCDC889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A8CDD598-A699-E9AA-4B94-DB589A8513B7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6AF5A6E-E379-161F-6038-51C95D204076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37C66CE-F231-569A-19FE-259508E0BB12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825950B-B8B3-99E6-9189-2A43F62C12CD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4BB76D-1CAE-C435-F583-2FA519ADAFF5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158CC62-8FF3-7B69-DB69-F606860D4D2D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86C921F-2BF0-AF2A-F894-1F2D23D7659F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4BD0CA-4ACD-2793-824F-E04A19FCB86F}"/>
                </a:ext>
              </a:extLst>
            </p:cNvPr>
            <p:cNvGrpSpPr/>
            <p:nvPr/>
          </p:nvGrpSpPr>
          <p:grpSpPr>
            <a:xfrm>
              <a:off x="1227700" y="4649582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745F6D8-4D57-4B5B-5F35-C90C969AAE89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45B10B5-CCFE-6F33-28D6-B683C6BBDB52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19A1451-ECCE-F0CF-D40F-EEFD4B720057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7F61A7A-A894-28CD-D35D-43C94E956665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848F68E9-0A74-45EC-AE79-8E11C84B05AB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2F55D4D-D29D-2CBD-3ADE-5DE1EFCE50C5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6FAAF17-AFC1-FB9F-C169-3CC0096A0972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9812D8A-AC4A-7F6A-A0A5-AA00FD684E31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0F8A082-90CA-3F6E-3BEF-4AE4924DBE15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7A735CE-C710-796C-99F0-E939F5B525D0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B0AC3CB-5043-4310-7819-3D6CFB60A404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23D9EBC4-AFF7-066B-A424-C3F021E79E20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7BA647E-32B1-A69B-DAF2-EB879778C778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BCC043C-9AE3-2DEE-964B-9A18A05E4A3D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373A5E8-7B9A-7DEE-8D63-C23C54818955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8A979C1-7C2F-9F84-C67E-ADC9BEADD62A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050CF7D-8CA2-A40A-C7F5-B5D5B05FE33F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19BE8B2-7D78-1BE5-546D-974EC84DEB5B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4568990-F17A-A599-C7F0-49221E52B8EA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FB72AEF-DF68-902D-2965-DAF48DD10E5C}"/>
                </a:ext>
              </a:extLst>
            </p:cNvPr>
            <p:cNvGrpSpPr/>
            <p:nvPr/>
          </p:nvGrpSpPr>
          <p:grpSpPr>
            <a:xfrm>
              <a:off x="1227700" y="5115170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D48E97F-7507-6789-A0D5-6BC0D22EF731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BD5A7C15-E193-057B-6CCA-2BE39CB0D0F8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7F42FF2F-C153-8F99-474C-CBDFF3B4C26D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50CA5F3-5E57-25ED-56E1-6F28B97C6814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3446403-4AA1-E3DE-5EB2-1A875C35DC14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06CE4573-71C1-A937-52EE-641170A6F7BE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B9616812-9ACA-16D2-58EE-C80A2F500FEF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79C400C-8566-EC22-C59C-EA03C5B9FF4D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DA62A71-CEEA-9B9C-AE52-FD9D1BD5910C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762F7669-019B-E1B5-2625-7C8A609FC904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ABE96CD-1E80-F401-5EEF-606881B256F1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A9DA66B-24D3-AE69-D90F-87A7DFA8CC41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DC1502A-4470-5B0F-AE3B-74995530C540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4BECA636-D0B9-F658-8BFC-094FE47DC40A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1D50EEE1-5468-04DB-08C4-C044AF7E968E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34B4E4D3-113B-8DC3-EA79-67303AE6AB1C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0291214-9DC5-2325-2453-586537A057FA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2B90225-BAB9-B187-1621-A05FC5B967AF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27D616BD-4D76-EF69-8D6A-62F983B19190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BA9BA8BE-54B3-C28C-0662-DC762D1DB2DF}"/>
                </a:ext>
              </a:extLst>
            </p:cNvPr>
            <p:cNvGrpSpPr/>
            <p:nvPr/>
          </p:nvGrpSpPr>
          <p:grpSpPr>
            <a:xfrm>
              <a:off x="3260138" y="4186456"/>
              <a:ext cx="3408000" cy="360000"/>
              <a:chOff x="3031211" y="3299748"/>
              <a:chExt cx="3408000" cy="360000"/>
            </a:xfrm>
            <a:solidFill>
              <a:srgbClr val="FF0000"/>
            </a:solidFill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5593B64-C8E3-190D-0223-6CD9B96007ED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806A878-CC2E-4796-F11A-6017592D3FC6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775F923-4E87-591E-5666-94AFDE10A3FE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BE2A6CC-BB19-ADFC-3232-31BB1500CD06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8132219-1DBC-419C-CCDE-F13B88E01D67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3E467F0-D50B-80AA-87DC-7F965966BF37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1EB09E0-E04D-C20E-2B56-0A77C0599332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3C90C97A-526B-EA4C-D159-DCF7B4F06E66}"/>
                </a:ext>
              </a:extLst>
            </p:cNvPr>
            <p:cNvGrpSpPr/>
            <p:nvPr/>
          </p:nvGrpSpPr>
          <p:grpSpPr>
            <a:xfrm>
              <a:off x="3260138" y="4186456"/>
              <a:ext cx="3408000" cy="360000"/>
              <a:chOff x="3031211" y="3299748"/>
              <a:chExt cx="3408000" cy="360000"/>
            </a:xfrm>
            <a:solidFill>
              <a:srgbClr val="7030A0"/>
            </a:solidFill>
          </p:grpSpPr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DF05F37-9FBF-833E-E842-BCDEBCB88C6C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221908C9-8924-88F9-38EB-8B9B5613D797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24B0BF37-1613-EE30-59D3-871D2F3F6BB4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0D3509A4-7524-0207-7D79-7FB9BAF563AE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DCB8E1F5-DC19-6E04-D75D-F87DBB2DBCBE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B4C57C5B-F42E-279E-A8E7-4C7383ADFE60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489E24D-1A73-BAC1-5D2E-84401ED18DC9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D46A68AB-5A40-1FAF-6044-3D839B4FF2F7}"/>
                </a:ext>
              </a:extLst>
            </p:cNvPr>
            <p:cNvGrpSpPr/>
            <p:nvPr/>
          </p:nvGrpSpPr>
          <p:grpSpPr>
            <a:xfrm>
              <a:off x="5800138" y="4186456"/>
              <a:ext cx="868000" cy="360000"/>
              <a:chOff x="5824125" y="5390244"/>
              <a:chExt cx="868000" cy="360000"/>
            </a:xfrm>
            <a:solidFill>
              <a:srgbClr val="FF0000"/>
            </a:solidFill>
          </p:grpSpPr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DEC73F7D-78EB-ADE6-987C-CE924090C9BD}"/>
                  </a:ext>
                </a:extLst>
              </p:cNvPr>
              <p:cNvSpPr/>
              <p:nvPr/>
            </p:nvSpPr>
            <p:spPr>
              <a:xfrm rot="5400000">
                <a:off x="6332125" y="539024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5402E040-5594-BFDF-9F86-6DE8FA5CD65A}"/>
                  </a:ext>
                </a:extLst>
              </p:cNvPr>
              <p:cNvSpPr/>
              <p:nvPr/>
            </p:nvSpPr>
            <p:spPr>
              <a:xfrm rot="5400000">
                <a:off x="5824125" y="539024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60857FAA-83E0-A2F0-921C-1EF144F36859}"/>
                </a:ext>
              </a:extLst>
            </p:cNvPr>
            <p:cNvGrpSpPr/>
            <p:nvPr/>
          </p:nvGrpSpPr>
          <p:grpSpPr>
            <a:xfrm>
              <a:off x="3260138" y="4652044"/>
              <a:ext cx="3408000" cy="360000"/>
              <a:chOff x="3031211" y="3299748"/>
              <a:chExt cx="3408000" cy="360000"/>
            </a:xfrm>
            <a:solidFill>
              <a:srgbClr val="FF0000"/>
            </a:solidFill>
          </p:grpSpPr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218094F2-C2E1-B69B-F2A9-8081A5B2D5EE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4BC03B67-7FAB-72AF-8696-3394795779C4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95387D08-DAE0-F4BB-2BDA-C0F641E28326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A2243CDB-18B2-1707-5046-E5C28956A19F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950391A4-D8D6-B4F7-A5E5-94A6107B98A4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70945898-A1FB-A81F-F9FC-CA346756B2C6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E9D019D-C422-F21C-0907-2AF32140CC5E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72A9D574-1240-A47C-D434-42962634DAED}"/>
                </a:ext>
              </a:extLst>
            </p:cNvPr>
            <p:cNvGrpSpPr/>
            <p:nvPr/>
          </p:nvGrpSpPr>
          <p:grpSpPr>
            <a:xfrm>
              <a:off x="3260138" y="4652044"/>
              <a:ext cx="3408000" cy="360000"/>
              <a:chOff x="3031211" y="3299748"/>
              <a:chExt cx="3408000" cy="360000"/>
            </a:xfrm>
            <a:solidFill>
              <a:srgbClr val="7030A0"/>
            </a:solidFill>
          </p:grpSpPr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D9A7C9BC-87E5-EC95-5698-ABC98693AFCB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63F77D6C-05ED-0EBA-BFDE-E2DAF510555F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C3870AE0-08D9-46C8-657A-A20D2446FDBE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626DBF5A-E193-8C6C-2657-5B525B3C05E6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43879A8E-3A07-0DF5-FCC7-C0425C08B4C8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61C90CA3-25B0-7F2E-52AE-E7FF9E2C355C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FAF328C4-023A-A1C4-30EF-0DAD6FCEA7F7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A6BA8378-2D5A-F029-5905-E77BA13C1D70}"/>
                </a:ext>
              </a:extLst>
            </p:cNvPr>
            <p:cNvGrpSpPr/>
            <p:nvPr/>
          </p:nvGrpSpPr>
          <p:grpSpPr>
            <a:xfrm>
              <a:off x="5800138" y="4652044"/>
              <a:ext cx="868000" cy="360000"/>
              <a:chOff x="5824125" y="5390244"/>
              <a:chExt cx="868000" cy="360000"/>
            </a:xfrm>
            <a:solidFill>
              <a:srgbClr val="FF0000"/>
            </a:solidFill>
          </p:grpSpPr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DF4FE4CF-A3D9-FC54-A3B3-76E74D6F35F8}"/>
                  </a:ext>
                </a:extLst>
              </p:cNvPr>
              <p:cNvSpPr/>
              <p:nvPr/>
            </p:nvSpPr>
            <p:spPr>
              <a:xfrm rot="5400000">
                <a:off x="6332125" y="539024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D124EA53-6380-FF8D-A32C-47CD9437A9C3}"/>
                  </a:ext>
                </a:extLst>
              </p:cNvPr>
              <p:cNvSpPr/>
              <p:nvPr/>
            </p:nvSpPr>
            <p:spPr>
              <a:xfrm rot="5400000">
                <a:off x="5824125" y="539024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31824909-6A27-377A-A71E-8FF5F1EE61D7}"/>
                </a:ext>
              </a:extLst>
            </p:cNvPr>
            <p:cNvSpPr/>
            <p:nvPr/>
          </p:nvSpPr>
          <p:spPr>
            <a:xfrm rot="5400000">
              <a:off x="326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DA998943-AA66-F533-C66A-6283C9CAFEFC}"/>
                </a:ext>
              </a:extLst>
            </p:cNvPr>
            <p:cNvSpPr/>
            <p:nvPr/>
          </p:nvSpPr>
          <p:spPr>
            <a:xfrm rot="5400000">
              <a:off x="3768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937D688C-FD8E-C040-D345-0DF147ED8FBB}"/>
                </a:ext>
              </a:extLst>
            </p:cNvPr>
            <p:cNvSpPr/>
            <p:nvPr/>
          </p:nvSpPr>
          <p:spPr>
            <a:xfrm rot="5400000">
              <a:off x="4276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4DF90557-833D-6CAF-8585-B107BE7D181E}"/>
                </a:ext>
              </a:extLst>
            </p:cNvPr>
            <p:cNvSpPr/>
            <p:nvPr/>
          </p:nvSpPr>
          <p:spPr>
            <a:xfrm rot="5400000">
              <a:off x="4784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7D0339F1-FF03-F515-1FD1-62F53AAB35D6}"/>
                </a:ext>
              </a:extLst>
            </p:cNvPr>
            <p:cNvSpPr/>
            <p:nvPr/>
          </p:nvSpPr>
          <p:spPr>
            <a:xfrm rot="5400000">
              <a:off x="5292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7A1A608C-27EA-E569-DB32-BAB5AB5F6D0D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68DBB4E2-51AE-FE5B-E2C5-9B54E3D1BF98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1E24BBCA-91D6-7179-4F50-2930CA21387B}"/>
                </a:ext>
              </a:extLst>
            </p:cNvPr>
            <p:cNvSpPr/>
            <p:nvPr/>
          </p:nvSpPr>
          <p:spPr>
            <a:xfrm rot="5400000">
              <a:off x="326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1CD2F945-E48B-2663-8878-965654731068}"/>
                </a:ext>
              </a:extLst>
            </p:cNvPr>
            <p:cNvSpPr/>
            <p:nvPr/>
          </p:nvSpPr>
          <p:spPr>
            <a:xfrm rot="5400000">
              <a:off x="3768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5CE4C4C8-3AED-1019-D241-E03808C40394}"/>
                </a:ext>
              </a:extLst>
            </p:cNvPr>
            <p:cNvSpPr/>
            <p:nvPr/>
          </p:nvSpPr>
          <p:spPr>
            <a:xfrm rot="5400000">
              <a:off x="4276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8F46762F-263D-DD22-CEBA-B25C4F3FADD3}"/>
                </a:ext>
              </a:extLst>
            </p:cNvPr>
            <p:cNvSpPr/>
            <p:nvPr/>
          </p:nvSpPr>
          <p:spPr>
            <a:xfrm rot="5400000">
              <a:off x="4784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4155B5B3-201D-844C-3638-AE5D0C80F747}"/>
                </a:ext>
              </a:extLst>
            </p:cNvPr>
            <p:cNvSpPr/>
            <p:nvPr/>
          </p:nvSpPr>
          <p:spPr>
            <a:xfrm rot="5400000">
              <a:off x="5292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D0C1E424-E795-7093-3654-510D55B53ADA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417706E2-3655-3692-8570-B9BF30FD4FD5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F81E50E-D18B-7923-C87E-A0840C471C55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62BEA43B-F96B-FD85-9509-375EAA08DC0D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Left Brace 333">
              <a:extLst>
                <a:ext uri="{FF2B5EF4-FFF2-40B4-BE49-F238E27FC236}">
                  <a16:creationId xmlns:a16="http://schemas.microsoft.com/office/drawing/2014/main" id="{404B153C-C963-25C2-6247-5C9720F5BC3E}"/>
                </a:ext>
              </a:extLst>
            </p:cNvPr>
            <p:cNvSpPr/>
            <p:nvPr/>
          </p:nvSpPr>
          <p:spPr>
            <a:xfrm rot="16200000">
              <a:off x="6207398" y="5591524"/>
              <a:ext cx="433577" cy="508000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10D6A1BF-71C0-7395-257C-F71147AE345D}"/>
                </a:ext>
              </a:extLst>
            </p:cNvPr>
            <p:cNvSpPr txBox="1"/>
            <p:nvPr/>
          </p:nvSpPr>
          <p:spPr>
            <a:xfrm>
              <a:off x="5582799" y="5984036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7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FCF86-62A0-F935-5A58-43C9716B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9882DB-B464-574B-AFCC-DB61608B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F3AC89F-AFE3-8131-0223-4A59557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F107C6-BE28-0229-808C-DD61767A9BD4}"/>
              </a:ext>
            </a:extLst>
          </p:cNvPr>
          <p:cNvGrpSpPr/>
          <p:nvPr/>
        </p:nvGrpSpPr>
        <p:grpSpPr>
          <a:xfrm>
            <a:off x="1976687" y="60787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CE3AE18-F843-FBA7-9071-007E980481A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6302"/>
                <a:gd name="adj2" fmla="val 2989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27792F-36FF-0639-94A7-EC110B6C2111}"/>
                </a:ext>
              </a:extLst>
            </p:cNvPr>
            <p:cNvSpPr txBox="1"/>
            <p:nvPr/>
          </p:nvSpPr>
          <p:spPr>
            <a:xfrm>
              <a:off x="3588774" y="1405658"/>
              <a:ext cx="4778477" cy="70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What do you notice about the x11 tables? 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What’s the same &amp; what’s different?</a:t>
              </a:r>
            </a:p>
          </p:txBody>
        </p: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732BED-DE92-A31C-3467-3D6AD6CE68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085" y="3600425"/>
          <a:ext cx="8230188" cy="70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77072" imgH="695140" progId="Excel.Sheet.12">
                  <p:embed/>
                </p:oleObj>
              </mc:Choice>
              <mc:Fallback>
                <p:oleObj name="Worksheet" r:id="rId4" imgW="8077072" imgH="69514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B732BED-DE92-A31C-3467-3D6AD6CE6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085" y="3600425"/>
                        <a:ext cx="8230188" cy="70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09C1DC0-BE06-95D7-AE4D-63D738A3F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32577B-9F92-E53F-F5FF-04477B2EC80F}"/>
              </a:ext>
            </a:extLst>
          </p:cNvPr>
          <p:cNvGrpSpPr/>
          <p:nvPr/>
        </p:nvGrpSpPr>
        <p:grpSpPr>
          <a:xfrm>
            <a:off x="1976687" y="607878"/>
            <a:ext cx="6823586" cy="1927109"/>
            <a:chOff x="3588774" y="1281028"/>
            <a:chExt cx="4778477" cy="103728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48F2A08-A67E-0D13-27CC-FDD9529D60BA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6302"/>
                <a:gd name="adj2" fmla="val 2989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F6BFD-0674-FDF8-2E0B-2DB36A4E7955}"/>
                </a:ext>
              </a:extLst>
            </p:cNvPr>
            <p:cNvSpPr txBox="1"/>
            <p:nvPr/>
          </p:nvSpPr>
          <p:spPr>
            <a:xfrm>
              <a:off x="3588774" y="1405658"/>
              <a:ext cx="4778477" cy="70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The digits repeat for 1–9, but once you go beyond 9, the pattern changes.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E34BD2-FC8E-6F56-0212-A007F1A6C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85" y="3600425"/>
            <a:ext cx="8230188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EB732-6845-42FF-8A73-19CC9A54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948990E-8D12-0A1B-7F28-5EF8FB9D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9398F1-99AA-9EE5-11C5-EE4DE66239A5}"/>
              </a:ext>
            </a:extLst>
          </p:cNvPr>
          <p:cNvSpPr/>
          <p:nvPr/>
        </p:nvSpPr>
        <p:spPr>
          <a:xfrm>
            <a:off x="926676" y="248965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Match each calculation to its correct breakdown.</a:t>
            </a:r>
            <a:endParaRPr lang="en-GB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0D3E9-E3EA-72EA-08F8-0BA0B88B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AFA103-BFAA-B081-9FAB-79FC103CB1D5}"/>
              </a:ext>
            </a:extLst>
          </p:cNvPr>
          <p:cNvGraphicFramePr>
            <a:graphicFrameLocks noGrp="1"/>
          </p:cNvGraphicFramePr>
          <p:nvPr/>
        </p:nvGraphicFramePr>
        <p:xfrm>
          <a:off x="1804752" y="4706012"/>
          <a:ext cx="6478922" cy="640080"/>
        </p:xfrm>
        <a:graphic>
          <a:graphicData uri="http://schemas.openxmlformats.org/drawingml/2006/table">
            <a:tbl>
              <a:tblPr/>
              <a:tblGrid>
                <a:gridCol w="323946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323946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(6 × 10) + (6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FA5FE1-EA86-8982-C72A-8CCD69D35B62}"/>
              </a:ext>
            </a:extLst>
          </p:cNvPr>
          <p:cNvGraphicFramePr>
            <a:graphicFrameLocks noGrp="1"/>
          </p:cNvGraphicFramePr>
          <p:nvPr/>
        </p:nvGraphicFramePr>
        <p:xfrm>
          <a:off x="752166" y="4706012"/>
          <a:ext cx="2659628" cy="640080"/>
        </p:xfrm>
        <a:graphic>
          <a:graphicData uri="http://schemas.openxmlformats.org/drawingml/2006/table">
            <a:tbl>
              <a:tblPr/>
              <a:tblGrid>
                <a:gridCol w="1329814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1329814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9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1DEADE-7325-4F06-5BCF-DC8DF28CBEC9}"/>
              </a:ext>
            </a:extLst>
          </p:cNvPr>
          <p:cNvGraphicFramePr>
            <a:graphicFrameLocks noGrp="1"/>
          </p:cNvGraphicFramePr>
          <p:nvPr/>
        </p:nvGraphicFramePr>
        <p:xfrm>
          <a:off x="752167" y="2329414"/>
          <a:ext cx="3013588" cy="640080"/>
        </p:xfrm>
        <a:graphic>
          <a:graphicData uri="http://schemas.openxmlformats.org/drawingml/2006/table">
            <a:tbl>
              <a:tblPr/>
              <a:tblGrid>
                <a:gridCol w="1506794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1506794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4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52BB22-CDAA-D27C-CC06-E14F5A091E88}"/>
              </a:ext>
            </a:extLst>
          </p:cNvPr>
          <p:cNvGraphicFramePr>
            <a:graphicFrameLocks noGrp="1"/>
          </p:cNvGraphicFramePr>
          <p:nvPr/>
        </p:nvGraphicFramePr>
        <p:xfrm>
          <a:off x="752167" y="3507922"/>
          <a:ext cx="2816942" cy="640080"/>
        </p:xfrm>
        <a:graphic>
          <a:graphicData uri="http://schemas.openxmlformats.org/drawingml/2006/table">
            <a:tbl>
              <a:tblPr/>
              <a:tblGrid>
                <a:gridCol w="140847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140847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6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EE6E5FC-A04E-180E-5D0E-5E0EDA48B328}"/>
              </a:ext>
            </a:extLst>
          </p:cNvPr>
          <p:cNvGraphicFramePr>
            <a:graphicFrameLocks noGrp="1"/>
          </p:cNvGraphicFramePr>
          <p:nvPr/>
        </p:nvGraphicFramePr>
        <p:xfrm>
          <a:off x="1641984" y="2329414"/>
          <a:ext cx="6641690" cy="640080"/>
        </p:xfrm>
        <a:graphic>
          <a:graphicData uri="http://schemas.openxmlformats.org/drawingml/2006/table">
            <a:tbl>
              <a:tblPr/>
              <a:tblGrid>
                <a:gridCol w="3320845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3320845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(4 × 10) + (4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4A8526-E5D4-E7DC-E9B5-E0F6101C61D0}"/>
              </a:ext>
            </a:extLst>
          </p:cNvPr>
          <p:cNvGraphicFramePr>
            <a:graphicFrameLocks noGrp="1"/>
          </p:cNvGraphicFramePr>
          <p:nvPr/>
        </p:nvGraphicFramePr>
        <p:xfrm>
          <a:off x="449822" y="3517713"/>
          <a:ext cx="7833852" cy="640080"/>
        </p:xfrm>
        <a:graphic>
          <a:graphicData uri="http://schemas.openxmlformats.org/drawingml/2006/table">
            <a:tbl>
              <a:tblPr/>
              <a:tblGrid>
                <a:gridCol w="3916926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3916926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      (9 × 10) + (9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EC8C93-73CC-F70D-2341-67CDC7CD0F66}"/>
              </a:ext>
            </a:extLst>
          </p:cNvPr>
          <p:cNvCxnSpPr>
            <a:cxnSpLocks/>
          </p:cNvCxnSpPr>
          <p:nvPr/>
        </p:nvCxnSpPr>
        <p:spPr>
          <a:xfrm>
            <a:off x="2085534" y="2680752"/>
            <a:ext cx="2967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00A01B-C741-C87C-30BB-BE9FC5C7F17B}"/>
              </a:ext>
            </a:extLst>
          </p:cNvPr>
          <p:cNvCxnSpPr>
            <a:cxnSpLocks/>
          </p:cNvCxnSpPr>
          <p:nvPr/>
        </p:nvCxnSpPr>
        <p:spPr>
          <a:xfrm flipV="1">
            <a:off x="2077063" y="3837753"/>
            <a:ext cx="3007436" cy="1146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436F9A-8C7E-C1FB-ABA0-40261EF85D47}"/>
              </a:ext>
            </a:extLst>
          </p:cNvPr>
          <p:cNvCxnSpPr>
            <a:cxnSpLocks/>
          </p:cNvCxnSpPr>
          <p:nvPr/>
        </p:nvCxnSpPr>
        <p:spPr>
          <a:xfrm>
            <a:off x="2123633" y="3823333"/>
            <a:ext cx="2920580" cy="12401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9A97F-4ED4-F7E3-4D5F-CE4379979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A65FC20-1B19-05C8-64BD-373E2304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C049533-2B69-7315-4E85-BB6489DA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1CE718-6EC3-5C8F-0796-0B0E2D1DD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3193EFE-306E-5A43-F667-C8110D906C03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8F8032-B49E-F19A-23DA-B9C069072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804940-6536-8046-92DA-BEAAFD492EC1}"/>
              </a:ext>
            </a:extLst>
          </p:cNvPr>
          <p:cNvSpPr txBox="1"/>
          <p:nvPr/>
        </p:nvSpPr>
        <p:spPr>
          <a:xfrm>
            <a:off x="2286000" y="25677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9 × 11 = 99 </a:t>
            </a:r>
          </a:p>
        </p:txBody>
      </p:sp>
    </p:spTree>
    <p:extLst>
      <p:ext uri="{BB962C8B-B14F-4D97-AF65-F5344CB8AC3E}">
        <p14:creationId xmlns:p14="http://schemas.microsoft.com/office/powerpoint/2010/main" val="25014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D9AFA-D091-CB75-0443-A1BCB34E4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0567C3-8A7E-7E30-51A8-F1C93B51A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2FFBC13-47D1-818A-6DCB-661AA220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9A7CBC-7AC1-0AC0-3AC7-01747E4E5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80880C-EE72-DA5E-175F-D040543740CC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A995BD7-D0BF-9038-0BB9-D044251F9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4D3202-22AD-40CB-68F7-4480D7FC871B}"/>
              </a:ext>
            </a:extLst>
          </p:cNvPr>
          <p:cNvSpPr txBox="1"/>
          <p:nvPr/>
        </p:nvSpPr>
        <p:spPr>
          <a:xfrm>
            <a:off x="2286000" y="25677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11 × 11 = 111 </a:t>
            </a:r>
          </a:p>
        </p:txBody>
      </p:sp>
    </p:spTree>
    <p:extLst>
      <p:ext uri="{BB962C8B-B14F-4D97-AF65-F5344CB8AC3E}">
        <p14:creationId xmlns:p14="http://schemas.microsoft.com/office/powerpoint/2010/main" val="17352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44458-293A-5A1A-33B8-06B5AC171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6F4FA8C-BE2F-0884-8887-B1C3574B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AEAB67B-E9FA-AF9F-A1E7-D6CB72943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D62479-3B8F-4B19-10F6-AEAB25F7F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F6FB5C8-A5B5-BF0A-3CE4-39E31C5186DC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B68E1C-F0D9-94DD-3D37-AB8B43A50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1DF6E-F3C6-28A4-BDCB-92F91025D9E2}"/>
              </a:ext>
            </a:extLst>
          </p:cNvPr>
          <p:cNvSpPr txBox="1"/>
          <p:nvPr/>
        </p:nvSpPr>
        <p:spPr>
          <a:xfrm>
            <a:off x="862575" y="2355766"/>
            <a:ext cx="7770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 11 × 11 = (11 × 10) + (11 × 1)</a:t>
            </a:r>
          </a:p>
        </p:txBody>
      </p:sp>
    </p:spTree>
    <p:extLst>
      <p:ext uri="{BB962C8B-B14F-4D97-AF65-F5344CB8AC3E}">
        <p14:creationId xmlns:p14="http://schemas.microsoft.com/office/powerpoint/2010/main" val="42723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EC5BD-41A9-8FCB-B1C7-FEFDB8088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43DF5AB-6193-A8AE-BA89-66E97DFF3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2D57D01-2FA7-D952-2DC3-AC845FA9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77CD3E-4E77-B15E-E2D2-CD431E037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E52DCE-7044-ACBC-7476-7830A55F18B7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D136F8-414D-D29C-D30A-5FCA2E734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D41BC9-80A3-E896-2137-405CAEC2F88F}"/>
              </a:ext>
            </a:extLst>
          </p:cNvPr>
          <p:cNvSpPr txBox="1"/>
          <p:nvPr/>
        </p:nvSpPr>
        <p:spPr>
          <a:xfrm>
            <a:off x="2959229" y="255436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 11 × 11 = 121   </a:t>
            </a:r>
          </a:p>
        </p:txBody>
      </p:sp>
    </p:spTree>
    <p:extLst>
      <p:ext uri="{BB962C8B-B14F-4D97-AF65-F5344CB8AC3E}">
        <p14:creationId xmlns:p14="http://schemas.microsoft.com/office/powerpoint/2010/main" val="22075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955</TotalTime>
  <Words>318</Words>
  <Application>Microsoft Office PowerPoint</Application>
  <PresentationFormat>On-screen Show (4:3)</PresentationFormat>
  <Paragraphs>62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Comic Sans MS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2026-01-29T13:18:44Z</dcterms:modified>
  <cp:category/>
</cp:coreProperties>
</file>