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94" r:id="rId3"/>
    <p:sldId id="295" r:id="rId4"/>
    <p:sldId id="296" r:id="rId5"/>
    <p:sldId id="297" r:id="rId6"/>
    <p:sldId id="300" r:id="rId7"/>
    <p:sldId id="299" r:id="rId8"/>
    <p:sldId id="301" r:id="rId9"/>
    <p:sldId id="302" r:id="rId10"/>
    <p:sldId id="30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19200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2128911" y="2054802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2128911" y="3028141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128911" y="4001480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10%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128911" y="4974819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25%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FD58D13-3A3A-5FD3-6C74-66C19255D911}"/>
                  </a:ext>
                </a:extLst>
              </p:cNvPr>
              <p:cNvSpPr txBox="1"/>
              <p:nvPr/>
            </p:nvSpPr>
            <p:spPr>
              <a:xfrm>
                <a:off x="898796" y="4989310"/>
                <a:ext cx="1061509" cy="787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= </a:t>
                </a: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FD58D13-3A3A-5FD3-6C74-66C19255D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96" y="4989310"/>
                <a:ext cx="1061509" cy="787716"/>
              </a:xfrm>
              <a:prstGeom prst="rect">
                <a:avLst/>
              </a:prstGeom>
              <a:blipFill>
                <a:blip r:embed="rId5"/>
                <a:stretch>
                  <a:fillRect r="-13143" b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D2A66B-2418-45F6-47E0-0B5DEFC68AB0}"/>
              </a:ext>
            </a:extLst>
          </p:cNvPr>
          <p:cNvSpPr/>
          <p:nvPr/>
        </p:nvSpPr>
        <p:spPr>
          <a:xfrm>
            <a:off x="2128911" y="5948159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4AB6F-EA7E-F0BB-6301-27CAA343FA78}"/>
              </a:ext>
            </a:extLst>
          </p:cNvPr>
          <p:cNvSpPr txBox="1"/>
          <p:nvPr/>
        </p:nvSpPr>
        <p:spPr>
          <a:xfrm>
            <a:off x="1536829" y="819079"/>
            <a:ext cx="60680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Convert the following fractions into percentages.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104CBF-7F9E-3BBF-20BB-02DD1C79A6AA}"/>
                  </a:ext>
                </a:extLst>
              </p:cNvPr>
              <p:cNvSpPr txBox="1"/>
              <p:nvPr/>
            </p:nvSpPr>
            <p:spPr>
              <a:xfrm>
                <a:off x="898796" y="4014124"/>
                <a:ext cx="1111202" cy="79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=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104CBF-7F9E-3BBF-20BB-02DD1C79A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96" y="4014124"/>
                <a:ext cx="1111202" cy="790794"/>
              </a:xfrm>
              <a:prstGeom prst="rect">
                <a:avLst/>
              </a:prstGeom>
              <a:blipFill>
                <a:blip r:embed="rId7"/>
                <a:stretch>
                  <a:fillRect r="-12568" b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9BE032-76FE-C7D7-C6D1-6E95EF704E93}"/>
                  </a:ext>
                </a:extLst>
              </p:cNvPr>
              <p:cNvSpPr txBox="1"/>
              <p:nvPr/>
            </p:nvSpPr>
            <p:spPr>
              <a:xfrm>
                <a:off x="898796" y="3038938"/>
                <a:ext cx="1061509" cy="787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=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9BE032-76FE-C7D7-C6D1-6E95EF704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96" y="3038938"/>
                <a:ext cx="1061509" cy="787716"/>
              </a:xfrm>
              <a:prstGeom prst="rect">
                <a:avLst/>
              </a:prstGeom>
              <a:blipFill>
                <a:blip r:embed="rId8"/>
                <a:stretch>
                  <a:fillRect r="-1314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6933DA-0D09-8B1C-47B2-B05C2B5AA536}"/>
                  </a:ext>
                </a:extLst>
              </p:cNvPr>
              <p:cNvSpPr txBox="1"/>
              <p:nvPr/>
            </p:nvSpPr>
            <p:spPr>
              <a:xfrm>
                <a:off x="898796" y="2063752"/>
                <a:ext cx="1111202" cy="798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=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6933DA-0D09-8B1C-47B2-B05C2B5AA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96" y="2063752"/>
                <a:ext cx="1111202" cy="798873"/>
              </a:xfrm>
              <a:prstGeom prst="rect">
                <a:avLst/>
              </a:prstGeom>
              <a:blipFill>
                <a:blip r:embed="rId9"/>
                <a:stretch>
                  <a:fillRect r="-12568" b="-11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A4DA7B-E23A-F6BE-B908-6F7F6483D716}"/>
                  </a:ext>
                </a:extLst>
              </p:cNvPr>
              <p:cNvSpPr txBox="1"/>
              <p:nvPr/>
            </p:nvSpPr>
            <p:spPr>
              <a:xfrm>
                <a:off x="898796" y="5964495"/>
                <a:ext cx="1061509" cy="788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=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A4DA7B-E23A-F6BE-B908-6F7F6483D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96" y="5964495"/>
                <a:ext cx="1061509" cy="788742"/>
              </a:xfrm>
              <a:prstGeom prst="rect">
                <a:avLst/>
              </a:prstGeom>
              <a:blipFill>
                <a:blip r:embed="rId10"/>
                <a:stretch>
                  <a:fillRect r="-13143"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C05B87D3-106A-4AB5-DD30-883C5896F45F}"/>
              </a:ext>
            </a:extLst>
          </p:cNvPr>
          <p:cNvSpPr/>
          <p:nvPr/>
        </p:nvSpPr>
        <p:spPr>
          <a:xfrm>
            <a:off x="6056898" y="2039031"/>
            <a:ext cx="140578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FC4367-0B39-B166-FBA9-42852FBED256}"/>
              </a:ext>
            </a:extLst>
          </p:cNvPr>
          <p:cNvSpPr/>
          <p:nvPr/>
        </p:nvSpPr>
        <p:spPr>
          <a:xfrm>
            <a:off x="6056898" y="3012370"/>
            <a:ext cx="140578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9BFCB7-43CF-C185-BF5A-E9B899D44CA2}"/>
              </a:ext>
            </a:extLst>
          </p:cNvPr>
          <p:cNvSpPr/>
          <p:nvPr/>
        </p:nvSpPr>
        <p:spPr>
          <a:xfrm>
            <a:off x="6056898" y="3985709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23970A-11E3-7865-6104-3645E87BEEA1}"/>
              </a:ext>
            </a:extLst>
          </p:cNvPr>
          <p:cNvSpPr/>
          <p:nvPr/>
        </p:nvSpPr>
        <p:spPr>
          <a:xfrm>
            <a:off x="6056898" y="4959048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91272D-5473-659C-FE09-A26C11FAFF4B}"/>
                  </a:ext>
                </a:extLst>
              </p:cNvPr>
              <p:cNvSpPr txBox="1"/>
              <p:nvPr/>
            </p:nvSpPr>
            <p:spPr>
              <a:xfrm>
                <a:off x="4826783" y="4973539"/>
                <a:ext cx="1061509" cy="79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=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91272D-5473-659C-FE09-A26C11FAF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783" y="4973539"/>
                <a:ext cx="1061509" cy="790794"/>
              </a:xfrm>
              <a:prstGeom prst="rect">
                <a:avLst/>
              </a:prstGeom>
              <a:blipFill>
                <a:blip r:embed="rId11"/>
                <a:stretch>
                  <a:fillRect r="-13218" b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5770207-C3CE-C683-0921-720B36B97938}"/>
              </a:ext>
            </a:extLst>
          </p:cNvPr>
          <p:cNvSpPr/>
          <p:nvPr/>
        </p:nvSpPr>
        <p:spPr>
          <a:xfrm>
            <a:off x="6056898" y="5932388"/>
            <a:ext cx="133382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6D2B8D-8588-7A74-5D17-89DB9D4E7EDD}"/>
                  </a:ext>
                </a:extLst>
              </p:cNvPr>
              <p:cNvSpPr txBox="1"/>
              <p:nvPr/>
            </p:nvSpPr>
            <p:spPr>
              <a:xfrm>
                <a:off x="4826783" y="3998353"/>
                <a:ext cx="1111202" cy="79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=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6D2B8D-8588-7A74-5D17-89DB9D4E7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783" y="3998353"/>
                <a:ext cx="1111202" cy="791820"/>
              </a:xfrm>
              <a:prstGeom prst="rect">
                <a:avLst/>
              </a:prstGeom>
              <a:blipFill>
                <a:blip r:embed="rId12"/>
                <a:stretch>
                  <a:fillRect r="-12637"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EED363-5066-28F5-33EC-7B5F2342FB62}"/>
                  </a:ext>
                </a:extLst>
              </p:cNvPr>
              <p:cNvSpPr txBox="1"/>
              <p:nvPr/>
            </p:nvSpPr>
            <p:spPr>
              <a:xfrm>
                <a:off x="4826783" y="3023167"/>
                <a:ext cx="1111202" cy="79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=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EED363-5066-28F5-33EC-7B5F2342F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783" y="3023167"/>
                <a:ext cx="1111202" cy="791820"/>
              </a:xfrm>
              <a:prstGeom prst="rect">
                <a:avLst/>
              </a:prstGeom>
              <a:blipFill>
                <a:blip r:embed="rId13"/>
                <a:stretch>
                  <a:fillRect r="-12637"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C50C03-580D-119B-1567-0ED3DBE80194}"/>
              </a:ext>
            </a:extLst>
          </p:cNvPr>
          <p:cNvSpPr txBox="1"/>
          <p:nvPr/>
        </p:nvSpPr>
        <p:spPr>
          <a:xfrm>
            <a:off x="4984168" y="2054802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  =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45348D-502A-5738-FB45-BAF0A4B803BE}"/>
                  </a:ext>
                </a:extLst>
              </p:cNvPr>
              <p:cNvSpPr txBox="1"/>
              <p:nvPr/>
            </p:nvSpPr>
            <p:spPr>
              <a:xfrm>
                <a:off x="4826783" y="5948724"/>
                <a:ext cx="1111202" cy="789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=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45348D-502A-5738-FB45-BAF0A4B80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783" y="5948724"/>
                <a:ext cx="1111202" cy="789062"/>
              </a:xfrm>
              <a:prstGeom prst="rect">
                <a:avLst/>
              </a:prstGeom>
              <a:blipFill>
                <a:blip r:embed="rId14"/>
                <a:stretch>
                  <a:fillRect r="-12637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9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E5346B-F669-E08D-9BAE-607F88C1A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8F0ADF0-C3D6-B042-7F47-87E8C9F4C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BE3644-3712-0BEA-F787-E550B0B2FB70}"/>
              </a:ext>
            </a:extLst>
          </p:cNvPr>
          <p:cNvGraphicFramePr>
            <a:graphicFrameLocks noGrp="1"/>
          </p:cNvGraphicFramePr>
          <p:nvPr/>
        </p:nvGraphicFramePr>
        <p:xfrm>
          <a:off x="3011782" y="1804852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D81D43-9028-B8BA-A7B1-8D29BBD05F48}"/>
              </a:ext>
            </a:extLst>
          </p:cNvPr>
          <p:cNvSpPr txBox="1"/>
          <p:nvPr/>
        </p:nvSpPr>
        <p:spPr>
          <a:xfrm>
            <a:off x="2382174" y="365517"/>
            <a:ext cx="49602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Imagine we take this square and </a:t>
            </a:r>
          </a:p>
          <a:p>
            <a:pPr algn="ctr"/>
            <a:r>
              <a:rPr lang="en-US" sz="2800" dirty="0"/>
              <a:t>split it into 100 equal parts.</a:t>
            </a:r>
            <a:endParaRPr lang="en-GB" sz="28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626284-BDF2-34C1-F426-1A1133616734}"/>
              </a:ext>
            </a:extLst>
          </p:cNvPr>
          <p:cNvGraphicFramePr>
            <a:graphicFrameLocks noGrp="1"/>
          </p:cNvGraphicFramePr>
          <p:nvPr/>
        </p:nvGraphicFramePr>
        <p:xfrm>
          <a:off x="3011782" y="1805615"/>
          <a:ext cx="3794980" cy="365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</a:tblGrid>
              <a:tr h="36560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EEB54B9-18C0-E331-656B-E7F305F95254}"/>
              </a:ext>
            </a:extLst>
          </p:cNvPr>
          <p:cNvSpPr txBox="1"/>
          <p:nvPr/>
        </p:nvSpPr>
        <p:spPr>
          <a:xfrm>
            <a:off x="2541641" y="580960"/>
            <a:ext cx="464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There are now 100 equal parts</a:t>
            </a:r>
            <a:endParaRPr lang="en-GB" sz="2800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EACA47B-26D8-43BE-9246-3AB98EE21A78}"/>
              </a:ext>
            </a:extLst>
          </p:cNvPr>
          <p:cNvGraphicFramePr>
            <a:graphicFrameLocks noGrp="1"/>
          </p:cNvGraphicFramePr>
          <p:nvPr/>
        </p:nvGraphicFramePr>
        <p:xfrm>
          <a:off x="3011782" y="1804852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89FF622-0E36-EBA3-6110-8257FDD764E8}"/>
              </a:ext>
            </a:extLst>
          </p:cNvPr>
          <p:cNvSpPr txBox="1"/>
          <p:nvPr/>
        </p:nvSpPr>
        <p:spPr>
          <a:xfrm>
            <a:off x="2815049" y="580960"/>
            <a:ext cx="4094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1 part, I have 1% </a:t>
            </a:r>
            <a:endParaRPr lang="en-GB" sz="2800" b="1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2D031A1-C516-7CB4-9D1F-3C56AB925DC3}"/>
              </a:ext>
            </a:extLst>
          </p:cNvPr>
          <p:cNvGraphicFramePr>
            <a:graphicFrameLocks noGrp="1"/>
          </p:cNvGraphicFramePr>
          <p:nvPr/>
        </p:nvGraphicFramePr>
        <p:xfrm>
          <a:off x="3011782" y="1804852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D16CD8A-3B16-5AF2-20C3-5185D2A94A01}"/>
              </a:ext>
            </a:extLst>
          </p:cNvPr>
          <p:cNvSpPr txBox="1"/>
          <p:nvPr/>
        </p:nvSpPr>
        <p:spPr>
          <a:xfrm>
            <a:off x="2561774" y="580960"/>
            <a:ext cx="4601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26 parts, I have 26% </a:t>
            </a:r>
            <a:endParaRPr lang="en-GB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9606C7-1F04-D628-2D9A-C08CD2FB72F8}"/>
              </a:ext>
            </a:extLst>
          </p:cNvPr>
          <p:cNvSpPr txBox="1"/>
          <p:nvPr/>
        </p:nvSpPr>
        <p:spPr>
          <a:xfrm>
            <a:off x="2561774" y="580960"/>
            <a:ext cx="4601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99 parts, I have 99% </a:t>
            </a:r>
            <a:endParaRPr lang="en-GB" sz="2800" b="1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DD30B36-0970-0C60-4611-8B5569A4FDAB}"/>
              </a:ext>
            </a:extLst>
          </p:cNvPr>
          <p:cNvGraphicFramePr>
            <a:graphicFrameLocks noGrp="1"/>
          </p:cNvGraphicFramePr>
          <p:nvPr/>
        </p:nvGraphicFramePr>
        <p:xfrm>
          <a:off x="3011782" y="1804852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9902F3D-BD23-979A-AC9F-7513816A0DCE}"/>
              </a:ext>
            </a:extLst>
          </p:cNvPr>
          <p:cNvSpPr txBox="1"/>
          <p:nvPr/>
        </p:nvSpPr>
        <p:spPr>
          <a:xfrm>
            <a:off x="2379032" y="580960"/>
            <a:ext cx="496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100 parts, I have 100% </a:t>
            </a:r>
            <a:endParaRPr lang="en-GB" sz="2800" b="1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34DE5E3-C227-58F7-4FE2-80BA65DF9292}"/>
              </a:ext>
            </a:extLst>
          </p:cNvPr>
          <p:cNvGraphicFramePr>
            <a:graphicFrameLocks noGrp="1"/>
          </p:cNvGraphicFramePr>
          <p:nvPr/>
        </p:nvGraphicFramePr>
        <p:xfrm>
          <a:off x="3011782" y="1804852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7B9292D-E339-272B-50C3-8DAFC8E62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1" grpId="0"/>
      <p:bldP spid="11" grpId="1"/>
      <p:bldP spid="14" grpId="0"/>
      <p:bldP spid="14" grpId="1"/>
      <p:bldP spid="15" grpId="0"/>
      <p:bldP spid="15" grpId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6C160C-55F5-04B7-9ADE-06F583783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2412514-9AE3-2710-6113-585FDF8DA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A54585D-B3CE-EA36-3C1E-03A28FC49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73FC17-672C-956D-E3F1-12F2A760E3EE}"/>
              </a:ext>
            </a:extLst>
          </p:cNvPr>
          <p:cNvGraphicFramePr>
            <a:graphicFrameLocks noGrp="1"/>
          </p:cNvGraphicFramePr>
          <p:nvPr/>
        </p:nvGraphicFramePr>
        <p:xfrm>
          <a:off x="2528506" y="620836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70C9012-8259-BEFF-5BF8-C661A601B488}"/>
              </a:ext>
            </a:extLst>
          </p:cNvPr>
          <p:cNvSpPr txBox="1"/>
          <p:nvPr/>
        </p:nvSpPr>
        <p:spPr>
          <a:xfrm>
            <a:off x="748324" y="5209985"/>
            <a:ext cx="75137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There are _______ parts out of a hundred shaded.</a:t>
            </a:r>
          </a:p>
          <a:p>
            <a:r>
              <a:rPr lang="en-GB" sz="2800" dirty="0"/>
              <a:t>This is _______ 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2C89D-E4D2-FDC4-7785-CA1933AE85C9}"/>
              </a:ext>
            </a:extLst>
          </p:cNvPr>
          <p:cNvSpPr txBox="1"/>
          <p:nvPr/>
        </p:nvSpPr>
        <p:spPr>
          <a:xfrm>
            <a:off x="2634877" y="5164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DFC586-55B9-41B8-ECF3-54EF2EA2CC32}"/>
              </a:ext>
            </a:extLst>
          </p:cNvPr>
          <p:cNvSpPr txBox="1"/>
          <p:nvPr/>
        </p:nvSpPr>
        <p:spPr>
          <a:xfrm>
            <a:off x="2155167" y="564087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E2336-C6D8-8965-4F7B-898ABD3ABF3B}"/>
              </a:ext>
            </a:extLst>
          </p:cNvPr>
          <p:cNvSpPr txBox="1"/>
          <p:nvPr/>
        </p:nvSpPr>
        <p:spPr>
          <a:xfrm>
            <a:off x="2124211" y="4432178"/>
            <a:ext cx="484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Percent means parts out of 100</a:t>
            </a:r>
          </a:p>
        </p:txBody>
      </p:sp>
    </p:spTree>
    <p:extLst>
      <p:ext uri="{BB962C8B-B14F-4D97-AF65-F5344CB8AC3E}">
        <p14:creationId xmlns:p14="http://schemas.microsoft.com/office/powerpoint/2010/main" val="10134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6F4160-8BCF-370B-208B-A274FC6FE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6CDA5FF-FF14-3A8B-A6B1-A472563B6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76F8B2F-A58A-1F0E-B3AF-B1FF6CCEB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59EF0C-724D-5222-4440-022674F5AC2C}"/>
              </a:ext>
            </a:extLst>
          </p:cNvPr>
          <p:cNvGraphicFramePr>
            <a:graphicFrameLocks noGrp="1"/>
          </p:cNvGraphicFramePr>
          <p:nvPr/>
        </p:nvGraphicFramePr>
        <p:xfrm>
          <a:off x="2528506" y="620836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DB173C-B839-3AFD-8756-1719E553715D}"/>
              </a:ext>
            </a:extLst>
          </p:cNvPr>
          <p:cNvSpPr txBox="1"/>
          <p:nvPr/>
        </p:nvSpPr>
        <p:spPr>
          <a:xfrm>
            <a:off x="748324" y="5209985"/>
            <a:ext cx="75137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There are _______ parts out of a hundred shaded.</a:t>
            </a:r>
          </a:p>
          <a:p>
            <a:r>
              <a:rPr lang="en-GB" sz="2800" dirty="0"/>
              <a:t>This is _______ 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3E02A8-3444-98AA-90EE-F99CE5190754}"/>
              </a:ext>
            </a:extLst>
          </p:cNvPr>
          <p:cNvSpPr txBox="1"/>
          <p:nvPr/>
        </p:nvSpPr>
        <p:spPr>
          <a:xfrm>
            <a:off x="2634877" y="5164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09DB8-A86E-EAAE-7199-B109686B9D8D}"/>
              </a:ext>
            </a:extLst>
          </p:cNvPr>
          <p:cNvSpPr txBox="1"/>
          <p:nvPr/>
        </p:nvSpPr>
        <p:spPr>
          <a:xfrm>
            <a:off x="2155167" y="564087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422C8-9530-65D5-7317-2EA349E8FEF2}"/>
              </a:ext>
            </a:extLst>
          </p:cNvPr>
          <p:cNvSpPr txBox="1"/>
          <p:nvPr/>
        </p:nvSpPr>
        <p:spPr>
          <a:xfrm>
            <a:off x="2124211" y="4432178"/>
            <a:ext cx="484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Percent means parts out of 100</a:t>
            </a:r>
          </a:p>
        </p:txBody>
      </p:sp>
    </p:spTree>
    <p:extLst>
      <p:ext uri="{BB962C8B-B14F-4D97-AF65-F5344CB8AC3E}">
        <p14:creationId xmlns:p14="http://schemas.microsoft.com/office/powerpoint/2010/main" val="19682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38954-32B2-859D-586E-F1193A05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046E63C-65CC-7E6E-A189-549F931E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5029BB-CB10-DE61-87A9-315BE45BA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5C594E6-B98F-0DB2-8BD7-7FCC69A74F5A}"/>
              </a:ext>
            </a:extLst>
          </p:cNvPr>
          <p:cNvGraphicFramePr>
            <a:graphicFrameLocks noGrp="1"/>
          </p:cNvGraphicFramePr>
          <p:nvPr/>
        </p:nvGraphicFramePr>
        <p:xfrm>
          <a:off x="5040783" y="1502308"/>
          <a:ext cx="3794980" cy="367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49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1897490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</a:tblGrid>
              <a:tr h="36724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337E580-F443-4DC7-2822-3A9A59E1A2C7}"/>
              </a:ext>
            </a:extLst>
          </p:cNvPr>
          <p:cNvGrpSpPr/>
          <p:nvPr/>
        </p:nvGrpSpPr>
        <p:grpSpPr>
          <a:xfrm>
            <a:off x="5040783" y="3322033"/>
            <a:ext cx="3794981" cy="1849046"/>
            <a:chOff x="7264925" y="3645328"/>
            <a:chExt cx="3794981" cy="1849046"/>
          </a:xfrm>
          <a:solidFill>
            <a:srgbClr val="EBF1DE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BE32401-669D-2A36-5B15-7F68F597931A}"/>
                </a:ext>
              </a:extLst>
            </p:cNvPr>
            <p:cNvSpPr/>
            <p:nvPr/>
          </p:nvSpPr>
          <p:spPr>
            <a:xfrm>
              <a:off x="7264925" y="3645328"/>
              <a:ext cx="1888907" cy="184904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8908AE5-39CA-FE35-3A37-77B3F6223B8D}"/>
                </a:ext>
              </a:extLst>
            </p:cNvPr>
            <p:cNvSpPr/>
            <p:nvPr/>
          </p:nvSpPr>
          <p:spPr>
            <a:xfrm>
              <a:off x="9167484" y="3645328"/>
              <a:ext cx="1892422" cy="184904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C82008-8D2C-96D1-11DD-58AEAD0A7DB4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A7F75-5CD4-84FF-6A6E-8C253FA7A47F}"/>
              </a:ext>
            </a:extLst>
          </p:cNvPr>
          <p:cNvSpPr txBox="1"/>
          <p:nvPr/>
        </p:nvSpPr>
        <p:spPr>
          <a:xfrm>
            <a:off x="2665078" y="5413006"/>
            <a:ext cx="5237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 % is the same as one quarter.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6F83F-88BF-4C5E-6AE2-5AC6ACA30B26}"/>
              </a:ext>
            </a:extLst>
          </p:cNvPr>
          <p:cNvSpPr txBox="1"/>
          <p:nvPr/>
        </p:nvSpPr>
        <p:spPr>
          <a:xfrm>
            <a:off x="2880834" y="538714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6D0FF-3D9E-6F55-B42D-896E84084738}"/>
              </a:ext>
            </a:extLst>
          </p:cNvPr>
          <p:cNvSpPr txBox="1"/>
          <p:nvPr/>
        </p:nvSpPr>
        <p:spPr>
          <a:xfrm>
            <a:off x="3523916" y="60883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A120F8-222C-A741-88C3-61B893F39B91}"/>
              </a:ext>
            </a:extLst>
          </p:cNvPr>
          <p:cNvSpPr txBox="1"/>
          <p:nvPr/>
        </p:nvSpPr>
        <p:spPr>
          <a:xfrm>
            <a:off x="4562601" y="6079256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1/4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317B1-0242-F035-3C6F-61ECD8215659}"/>
              </a:ext>
            </a:extLst>
          </p:cNvPr>
          <p:cNvSpPr txBox="1"/>
          <p:nvPr/>
        </p:nvSpPr>
        <p:spPr>
          <a:xfrm>
            <a:off x="3430985" y="6088393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___% =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9690B50-19CC-CD84-79C4-8D9AB7C17374}"/>
              </a:ext>
            </a:extLst>
          </p:cNvPr>
          <p:cNvGraphicFramePr>
            <a:graphicFrameLocks noGrp="1"/>
          </p:cNvGraphicFramePr>
          <p:nvPr/>
        </p:nvGraphicFramePr>
        <p:xfrm>
          <a:off x="475070" y="1497498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41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25 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25 -2.96296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25001 -3.703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CF6BA6-1BEA-6747-DDAC-F42FFD4C7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A8D4CF1-39D9-AED4-06F8-1D0C67E05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5572798-FACB-0270-97FA-8C0484F0D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19612CC-8864-949B-3842-EC97027FD282}"/>
              </a:ext>
            </a:extLst>
          </p:cNvPr>
          <p:cNvGraphicFramePr>
            <a:graphicFrameLocks noGrp="1"/>
          </p:cNvGraphicFramePr>
          <p:nvPr/>
        </p:nvGraphicFramePr>
        <p:xfrm>
          <a:off x="5008192" y="1456709"/>
          <a:ext cx="3794980" cy="367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49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1897490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</a:tblGrid>
              <a:tr h="36724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4E8D169-EB4F-18AA-DEFA-1668968E680E}"/>
              </a:ext>
            </a:extLst>
          </p:cNvPr>
          <p:cNvGrpSpPr/>
          <p:nvPr/>
        </p:nvGrpSpPr>
        <p:grpSpPr>
          <a:xfrm>
            <a:off x="5008192" y="3276434"/>
            <a:ext cx="3794981" cy="1849046"/>
            <a:chOff x="7264925" y="3645328"/>
            <a:chExt cx="3794981" cy="184904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872DEF-BA22-8D81-B246-FAF1FAE2E514}"/>
                </a:ext>
              </a:extLst>
            </p:cNvPr>
            <p:cNvSpPr/>
            <p:nvPr/>
          </p:nvSpPr>
          <p:spPr>
            <a:xfrm>
              <a:off x="7264925" y="3645328"/>
              <a:ext cx="1888907" cy="184904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55E263-D815-BF38-F103-1260E91CB938}"/>
                </a:ext>
              </a:extLst>
            </p:cNvPr>
            <p:cNvSpPr/>
            <p:nvPr/>
          </p:nvSpPr>
          <p:spPr>
            <a:xfrm>
              <a:off x="9167484" y="3645328"/>
              <a:ext cx="1892422" cy="184904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270EBD0-0A85-BB73-DE8D-ED348727CB10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50798-DC51-A829-A593-66E1B2CF5230}"/>
              </a:ext>
            </a:extLst>
          </p:cNvPr>
          <p:cNvSpPr txBox="1"/>
          <p:nvPr/>
        </p:nvSpPr>
        <p:spPr>
          <a:xfrm>
            <a:off x="2665078" y="5413006"/>
            <a:ext cx="5466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 % is the same as three quarter.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8FEED-98F6-A359-C656-48CA675B05E6}"/>
              </a:ext>
            </a:extLst>
          </p:cNvPr>
          <p:cNvSpPr txBox="1"/>
          <p:nvPr/>
        </p:nvSpPr>
        <p:spPr>
          <a:xfrm>
            <a:off x="2880834" y="538714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75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9BB02E-A1E7-011C-D019-BEF26614E372}"/>
              </a:ext>
            </a:extLst>
          </p:cNvPr>
          <p:cNvSpPr txBox="1"/>
          <p:nvPr/>
        </p:nvSpPr>
        <p:spPr>
          <a:xfrm>
            <a:off x="4562601" y="6079256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3/4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FB146-74B0-B594-3B50-5D1F2FDF0DE5}"/>
              </a:ext>
            </a:extLst>
          </p:cNvPr>
          <p:cNvSpPr txBox="1"/>
          <p:nvPr/>
        </p:nvSpPr>
        <p:spPr>
          <a:xfrm>
            <a:off x="3430985" y="6088393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___%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CC3971-BE2F-FB2B-4869-5A8C9F80047E}"/>
              </a:ext>
            </a:extLst>
          </p:cNvPr>
          <p:cNvSpPr txBox="1"/>
          <p:nvPr/>
        </p:nvSpPr>
        <p:spPr>
          <a:xfrm>
            <a:off x="3523916" y="60883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75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B9ACE9C-7B91-3C84-554B-7C568E3A6972}"/>
              </a:ext>
            </a:extLst>
          </p:cNvPr>
          <p:cNvGraphicFramePr>
            <a:graphicFrameLocks noGrp="1"/>
          </p:cNvGraphicFramePr>
          <p:nvPr/>
        </p:nvGraphicFramePr>
        <p:xfrm>
          <a:off x="448849" y="1462439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2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25 -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AFECEF-8A0A-CF6A-C6E8-1E232EE4A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FEB2CF1-0F53-5C21-6730-7EC4490D1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CD54DE-2A71-A346-5CC5-7ED53C7D6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26BF53-AAD2-047E-6B7F-910A76D9D805}"/>
              </a:ext>
            </a:extLst>
          </p:cNvPr>
          <p:cNvGraphicFramePr>
            <a:graphicFrameLocks noGrp="1"/>
          </p:cNvGraphicFramePr>
          <p:nvPr/>
        </p:nvGraphicFramePr>
        <p:xfrm>
          <a:off x="4981152" y="1509832"/>
          <a:ext cx="3794980" cy="3657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996">
                  <a:extLst>
                    <a:ext uri="{9D8B030D-6E8A-4147-A177-3AD203B41FA5}">
                      <a16:colId xmlns:a16="http://schemas.microsoft.com/office/drawing/2014/main" val="1921326622"/>
                    </a:ext>
                  </a:extLst>
                </a:gridCol>
                <a:gridCol w="758996">
                  <a:extLst>
                    <a:ext uri="{9D8B030D-6E8A-4147-A177-3AD203B41FA5}">
                      <a16:colId xmlns:a16="http://schemas.microsoft.com/office/drawing/2014/main" val="1479965865"/>
                    </a:ext>
                  </a:extLst>
                </a:gridCol>
                <a:gridCol w="758996">
                  <a:extLst>
                    <a:ext uri="{9D8B030D-6E8A-4147-A177-3AD203B41FA5}">
                      <a16:colId xmlns:a16="http://schemas.microsoft.com/office/drawing/2014/main" val="1863700930"/>
                    </a:ext>
                  </a:extLst>
                </a:gridCol>
                <a:gridCol w="758996">
                  <a:extLst>
                    <a:ext uri="{9D8B030D-6E8A-4147-A177-3AD203B41FA5}">
                      <a16:colId xmlns:a16="http://schemas.microsoft.com/office/drawing/2014/main" val="2584935383"/>
                    </a:ext>
                  </a:extLst>
                </a:gridCol>
                <a:gridCol w="758996">
                  <a:extLst>
                    <a:ext uri="{9D8B030D-6E8A-4147-A177-3AD203B41FA5}">
                      <a16:colId xmlns:a16="http://schemas.microsoft.com/office/drawing/2014/main" val="1653985323"/>
                    </a:ext>
                  </a:extLst>
                </a:gridCol>
              </a:tblGrid>
              <a:tr h="36575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0692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FFAA7C8-D702-AC14-EF2A-9923E976218F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E2C7A-A979-580C-82DF-817F2C4ED319}"/>
              </a:ext>
            </a:extLst>
          </p:cNvPr>
          <p:cNvSpPr txBox="1"/>
          <p:nvPr/>
        </p:nvSpPr>
        <p:spPr>
          <a:xfrm>
            <a:off x="2665078" y="5413006"/>
            <a:ext cx="4788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 % is the same as one fifth.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A30CDB-AE26-8E3D-4B9E-82FD6EACD02B}"/>
              </a:ext>
            </a:extLst>
          </p:cNvPr>
          <p:cNvSpPr txBox="1"/>
          <p:nvPr/>
        </p:nvSpPr>
        <p:spPr>
          <a:xfrm>
            <a:off x="2880834" y="538714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4B3F3F-7851-0958-BE81-CA6C0B5D0A57}"/>
              </a:ext>
            </a:extLst>
          </p:cNvPr>
          <p:cNvSpPr txBox="1"/>
          <p:nvPr/>
        </p:nvSpPr>
        <p:spPr>
          <a:xfrm>
            <a:off x="4562601" y="6079256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1/5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C1142-7EFF-8ED5-4A2E-32A370AD934E}"/>
              </a:ext>
            </a:extLst>
          </p:cNvPr>
          <p:cNvSpPr txBox="1"/>
          <p:nvPr/>
        </p:nvSpPr>
        <p:spPr>
          <a:xfrm>
            <a:off x="3430985" y="6088393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___% =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19E118-4E60-8DE6-A8AF-5C40B12623E8}"/>
              </a:ext>
            </a:extLst>
          </p:cNvPr>
          <p:cNvSpPr txBox="1"/>
          <p:nvPr/>
        </p:nvSpPr>
        <p:spPr>
          <a:xfrm>
            <a:off x="3523916" y="60883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20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10456CF-AFD0-CC91-1F88-501A7784BD79}"/>
              </a:ext>
            </a:extLst>
          </p:cNvPr>
          <p:cNvGraphicFramePr>
            <a:graphicFrameLocks noGrp="1"/>
          </p:cNvGraphicFramePr>
          <p:nvPr/>
        </p:nvGraphicFramePr>
        <p:xfrm>
          <a:off x="416523" y="1509832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4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25 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5 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1C561-54F1-01EB-BCC0-9A8574263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A1EBB79-EABD-36CF-3AE5-AF577735F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2FCD2AC-7DE1-AB8D-B8B1-EDC98F1FD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9F521D-1526-1C0F-96EC-72811B091AB3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E9927-EE03-CB28-FCB7-20671D1119D1}"/>
              </a:ext>
            </a:extLst>
          </p:cNvPr>
          <p:cNvSpPr txBox="1"/>
          <p:nvPr/>
        </p:nvSpPr>
        <p:spPr>
          <a:xfrm>
            <a:off x="2665078" y="5413006"/>
            <a:ext cx="5255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 % is the same as seven tenth.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0E2735-6C55-117E-064F-BCD2E1B5ABD2}"/>
              </a:ext>
            </a:extLst>
          </p:cNvPr>
          <p:cNvSpPr txBox="1"/>
          <p:nvPr/>
        </p:nvSpPr>
        <p:spPr>
          <a:xfrm>
            <a:off x="2880834" y="538714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70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B8446E-5A51-50A2-547A-D9F71859E6DA}"/>
              </a:ext>
            </a:extLst>
          </p:cNvPr>
          <p:cNvSpPr txBox="1"/>
          <p:nvPr/>
        </p:nvSpPr>
        <p:spPr>
          <a:xfrm>
            <a:off x="4562601" y="6079256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7/10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A5E9AF-6024-D5FE-062C-CB30FBB94393}"/>
              </a:ext>
            </a:extLst>
          </p:cNvPr>
          <p:cNvSpPr txBox="1"/>
          <p:nvPr/>
        </p:nvSpPr>
        <p:spPr>
          <a:xfrm>
            <a:off x="3430985" y="6088393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___% =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E7D629-E130-F148-02F3-62EAF8AEAB00}"/>
              </a:ext>
            </a:extLst>
          </p:cNvPr>
          <p:cNvSpPr txBox="1"/>
          <p:nvPr/>
        </p:nvSpPr>
        <p:spPr>
          <a:xfrm>
            <a:off x="3523916" y="60883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70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081BEF-E2F0-6744-3C98-6D8E0DE0EC20}"/>
              </a:ext>
            </a:extLst>
          </p:cNvPr>
          <p:cNvGraphicFramePr>
            <a:graphicFrameLocks noGrp="1"/>
          </p:cNvGraphicFramePr>
          <p:nvPr/>
        </p:nvGraphicFramePr>
        <p:xfrm>
          <a:off x="5035223" y="1476798"/>
          <a:ext cx="3794980" cy="368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1864581936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59613113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68592316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52648398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25678647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67831253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6828188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91085696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83893460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4256745755"/>
                    </a:ext>
                  </a:extLst>
                </a:gridCol>
              </a:tblGrid>
              <a:tr h="36808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9145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7EAA3DA-28B1-5B9D-24CF-C5C429F337CA}"/>
              </a:ext>
            </a:extLst>
          </p:cNvPr>
          <p:cNvGraphicFramePr>
            <a:graphicFrameLocks noGrp="1"/>
          </p:cNvGraphicFramePr>
          <p:nvPr/>
        </p:nvGraphicFramePr>
        <p:xfrm>
          <a:off x="475515" y="1486630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5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25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-0.25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935BCC-86A4-B6E7-BD60-65A13BA1E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93310D-DE36-3499-505E-CFCEDCD26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1906ABF-2038-D0E4-6173-624DE31AD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31CA0D-966A-0369-205F-79111E9E69CC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889342-14DD-7AE4-368C-B5F8A4A395E6}"/>
              </a:ext>
            </a:extLst>
          </p:cNvPr>
          <p:cNvSpPr txBox="1"/>
          <p:nvPr/>
        </p:nvSpPr>
        <p:spPr>
          <a:xfrm>
            <a:off x="2665078" y="5413006"/>
            <a:ext cx="4939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 % is the same as five tenth.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9C5A44-61F8-83FA-33DC-717AEF25D07A}"/>
              </a:ext>
            </a:extLst>
          </p:cNvPr>
          <p:cNvSpPr txBox="1"/>
          <p:nvPr/>
        </p:nvSpPr>
        <p:spPr>
          <a:xfrm>
            <a:off x="2880834" y="538714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207A65-82BE-F5F0-CE50-2E33B5F50615}"/>
              </a:ext>
            </a:extLst>
          </p:cNvPr>
          <p:cNvSpPr txBox="1"/>
          <p:nvPr/>
        </p:nvSpPr>
        <p:spPr>
          <a:xfrm>
            <a:off x="4562601" y="6079256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5/10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1E6EA0-DAF5-C972-64B9-AB4A096029EE}"/>
              </a:ext>
            </a:extLst>
          </p:cNvPr>
          <p:cNvSpPr txBox="1"/>
          <p:nvPr/>
        </p:nvSpPr>
        <p:spPr>
          <a:xfrm>
            <a:off x="3430985" y="6088393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___% =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D82C18-D2C4-4124-A07E-70CCD08C8E77}"/>
              </a:ext>
            </a:extLst>
          </p:cNvPr>
          <p:cNvSpPr txBox="1"/>
          <p:nvPr/>
        </p:nvSpPr>
        <p:spPr>
          <a:xfrm>
            <a:off x="3523916" y="60883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50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E23D7A-F994-BAFA-7D03-110935BE3252}"/>
              </a:ext>
            </a:extLst>
          </p:cNvPr>
          <p:cNvGraphicFramePr>
            <a:graphicFrameLocks noGrp="1"/>
          </p:cNvGraphicFramePr>
          <p:nvPr/>
        </p:nvGraphicFramePr>
        <p:xfrm>
          <a:off x="5035223" y="1476798"/>
          <a:ext cx="3794980" cy="368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1864581936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59613113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68592316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52648398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25678647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67831253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6828188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91085696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83893460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4256745755"/>
                    </a:ext>
                  </a:extLst>
                </a:gridCol>
              </a:tblGrid>
              <a:tr h="36808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9145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EA877BF-F052-8DD7-F1CC-5E9A6C4560DE}"/>
              </a:ext>
            </a:extLst>
          </p:cNvPr>
          <p:cNvGraphicFramePr>
            <a:graphicFrameLocks noGrp="1"/>
          </p:cNvGraphicFramePr>
          <p:nvPr/>
        </p:nvGraphicFramePr>
        <p:xfrm>
          <a:off x="475515" y="1486630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9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25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-0.25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997</TotalTime>
  <Words>269</Words>
  <Application>Microsoft Office PowerPoint</Application>
  <PresentationFormat>On-screen Show (4:3)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63</cp:revision>
  <dcterms:created xsi:type="dcterms:W3CDTF">2013-01-27T09:14:16Z</dcterms:created>
  <dcterms:modified xsi:type="dcterms:W3CDTF">2026-02-10T12:32:43Z</dcterms:modified>
  <cp:category/>
</cp:coreProperties>
</file>