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82" r:id="rId3"/>
    <p:sldId id="287" r:id="rId4"/>
    <p:sldId id="280" r:id="rId5"/>
    <p:sldId id="306" r:id="rId6"/>
    <p:sldId id="307" r:id="rId7"/>
    <p:sldId id="28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484056" y="555014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400 =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2DD38B-38A5-D5AB-F1E1-3307CE1537D8}"/>
              </a:ext>
            </a:extLst>
          </p:cNvPr>
          <p:cNvGrpSpPr/>
          <p:nvPr/>
        </p:nvGrpSpPr>
        <p:grpSpPr>
          <a:xfrm>
            <a:off x="3000478" y="1653792"/>
            <a:ext cx="3468640" cy="4816092"/>
            <a:chOff x="3493930" y="2118638"/>
            <a:chExt cx="2164047" cy="3254483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E07A367E-601E-4964-96A4-4B70BD93FD34}"/>
                </a:ext>
              </a:extLst>
            </p:cNvPr>
            <p:cNvSpPr/>
            <p:nvPr/>
          </p:nvSpPr>
          <p:spPr>
            <a:xfrm rot="16200000">
              <a:off x="4370907" y="3506488"/>
              <a:ext cx="418000" cy="2156141"/>
            </a:xfrm>
            <a:prstGeom prst="leftBrace">
              <a:avLst>
                <a:gd name="adj1" fmla="val 8333"/>
                <a:gd name="adj2" fmla="val 5096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89D88F34-067F-43F5-8AF8-7C7F0646CEAD}"/>
                </a:ext>
              </a:extLst>
            </p:cNvPr>
            <p:cNvSpPr/>
            <p:nvPr/>
          </p:nvSpPr>
          <p:spPr>
            <a:xfrm>
              <a:off x="3972512" y="4842206"/>
              <a:ext cx="1104564" cy="53091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0"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000" b="1" dirty="0">
                  <a:ln w="19050">
                    <a:solidFill>
                      <a:schemeClr val="tx1"/>
                    </a:solidFill>
                  </a:ln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400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57927A-477B-45D5-84DF-045BDBA4BCAF}"/>
                </a:ext>
              </a:extLst>
            </p:cNvPr>
            <p:cNvGrpSpPr/>
            <p:nvPr/>
          </p:nvGrpSpPr>
          <p:grpSpPr>
            <a:xfrm>
              <a:off x="3493930" y="2118638"/>
              <a:ext cx="2160000" cy="2160000"/>
              <a:chOff x="4658573" y="1681851"/>
              <a:chExt cx="2880000" cy="2880000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DBA4D815-0DD6-4D0D-9D48-D248A0E104EE}"/>
                  </a:ext>
                </a:extLst>
              </p:cNvPr>
              <p:cNvSpPr/>
              <p:nvPr/>
            </p:nvSpPr>
            <p:spPr>
              <a:xfrm>
                <a:off x="4658573" y="1681980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F45165FE-5CE5-40E9-B378-E8884454A554}"/>
                  </a:ext>
                </a:extLst>
              </p:cNvPr>
              <p:cNvSpPr/>
              <p:nvPr/>
            </p:nvSpPr>
            <p:spPr>
              <a:xfrm>
                <a:off x="4658573" y="1971431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FA515A73-2141-4FF1-AB31-9AC8AD7F3380}"/>
                  </a:ext>
                </a:extLst>
              </p:cNvPr>
              <p:cNvSpPr/>
              <p:nvPr/>
            </p:nvSpPr>
            <p:spPr>
              <a:xfrm>
                <a:off x="4658573" y="2261140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22CEF5C7-0359-4F06-921A-33E7F710B393}"/>
                  </a:ext>
                </a:extLst>
              </p:cNvPr>
              <p:cNvSpPr/>
              <p:nvPr/>
            </p:nvSpPr>
            <p:spPr>
              <a:xfrm>
                <a:off x="4658573" y="2550721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B6A00815-A0D9-4A02-81B2-B9473764502C}"/>
                  </a:ext>
                </a:extLst>
              </p:cNvPr>
              <p:cNvSpPr/>
              <p:nvPr/>
            </p:nvSpPr>
            <p:spPr>
              <a:xfrm>
                <a:off x="4658573" y="2840301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06F00799-382D-4827-AF50-E779D5D3B805}"/>
                  </a:ext>
                </a:extLst>
              </p:cNvPr>
              <p:cNvSpPr/>
              <p:nvPr/>
            </p:nvSpPr>
            <p:spPr>
              <a:xfrm>
                <a:off x="4658573" y="3129881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41EB3BFC-F78E-479F-AD02-6C5981FD93CA}"/>
                  </a:ext>
                </a:extLst>
              </p:cNvPr>
              <p:cNvSpPr/>
              <p:nvPr/>
            </p:nvSpPr>
            <p:spPr>
              <a:xfrm>
                <a:off x="4658573" y="3419461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310CDD8F-ECEB-47BE-ABED-EBF93E3C48A5}"/>
                  </a:ext>
                </a:extLst>
              </p:cNvPr>
              <p:cNvSpPr/>
              <p:nvPr/>
            </p:nvSpPr>
            <p:spPr>
              <a:xfrm>
                <a:off x="4658573" y="3709041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EF383358-0AA1-41CC-BF32-B8DA25A2984D}"/>
                  </a:ext>
                </a:extLst>
              </p:cNvPr>
              <p:cNvSpPr/>
              <p:nvPr/>
            </p:nvSpPr>
            <p:spPr>
              <a:xfrm>
                <a:off x="4658573" y="3998621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2E9E8B2-2BD2-4E1D-AFAE-CE33DCBEC0C8}"/>
                  </a:ext>
                </a:extLst>
              </p:cNvPr>
              <p:cNvSpPr/>
              <p:nvPr/>
            </p:nvSpPr>
            <p:spPr>
              <a:xfrm>
                <a:off x="4658573" y="4288202"/>
                <a:ext cx="273662" cy="273649"/>
              </a:xfrm>
              <a:prstGeom prst="rect">
                <a:avLst/>
              </a:prstGeom>
              <a:solidFill>
                <a:srgbClr val="FFD96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25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4F45DE9-537F-47C0-B54C-02598F198D56}"/>
                  </a:ext>
                </a:extLst>
              </p:cNvPr>
              <p:cNvGrpSpPr/>
              <p:nvPr/>
            </p:nvGrpSpPr>
            <p:grpSpPr>
              <a:xfrm>
                <a:off x="4948165" y="1681851"/>
                <a:ext cx="273662" cy="2879871"/>
                <a:chOff x="1547664" y="980728"/>
                <a:chExt cx="144016" cy="1515616"/>
              </a:xfrm>
              <a:noFill/>
            </p:grpSpPr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17885A76-F7A6-48AE-B4FC-1D280693E1D8}"/>
                    </a:ext>
                  </a:extLst>
                </p:cNvPr>
                <p:cNvSpPr/>
                <p:nvPr/>
              </p:nvSpPr>
              <p:spPr>
                <a:xfrm>
                  <a:off x="1547664" y="980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846C71B7-070D-4C9B-9D09-8997E9A180A3}"/>
                    </a:ext>
                  </a:extLst>
                </p:cNvPr>
                <p:cNvSpPr/>
                <p:nvPr/>
              </p:nvSpPr>
              <p:spPr>
                <a:xfrm>
                  <a:off x="1547664" y="1133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056C6355-3912-45CC-9A65-F9B38AA733B9}"/>
                    </a:ext>
                  </a:extLst>
                </p:cNvPr>
                <p:cNvSpPr/>
                <p:nvPr/>
              </p:nvSpPr>
              <p:spPr>
                <a:xfrm>
                  <a:off x="1547664" y="1285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E7DF12F7-1668-45F0-B2D2-6B87B10BBBEB}"/>
                    </a:ext>
                  </a:extLst>
                </p:cNvPr>
                <p:cNvSpPr/>
                <p:nvPr/>
              </p:nvSpPr>
              <p:spPr>
                <a:xfrm>
                  <a:off x="1547664" y="1437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25221596-FE98-4E23-AA4B-F97A148D0235}"/>
                    </a:ext>
                  </a:extLst>
                </p:cNvPr>
                <p:cNvSpPr/>
                <p:nvPr/>
              </p:nvSpPr>
              <p:spPr>
                <a:xfrm>
                  <a:off x="1547664" y="1590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769A7077-967E-4637-910A-7A06FEB38DC2}"/>
                    </a:ext>
                  </a:extLst>
                </p:cNvPr>
                <p:cNvSpPr/>
                <p:nvPr/>
              </p:nvSpPr>
              <p:spPr>
                <a:xfrm>
                  <a:off x="1547664" y="1742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1CF3F0E5-1184-41A8-BF34-D889D4AC502F}"/>
                    </a:ext>
                  </a:extLst>
                </p:cNvPr>
                <p:cNvSpPr/>
                <p:nvPr/>
              </p:nvSpPr>
              <p:spPr>
                <a:xfrm>
                  <a:off x="1547664" y="1895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36330D64-EB8E-407D-9A1B-A21E10E923E4}"/>
                    </a:ext>
                  </a:extLst>
                </p:cNvPr>
                <p:cNvSpPr/>
                <p:nvPr/>
              </p:nvSpPr>
              <p:spPr>
                <a:xfrm>
                  <a:off x="1547664" y="2047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1F5934CD-030B-4FFD-932B-03A782EE6B9C}"/>
                    </a:ext>
                  </a:extLst>
                </p:cNvPr>
                <p:cNvSpPr/>
                <p:nvPr/>
              </p:nvSpPr>
              <p:spPr>
                <a:xfrm>
                  <a:off x="1547664" y="2199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0C4934FC-133D-4965-B64B-DEA1B6BCDFC3}"/>
                    </a:ext>
                  </a:extLst>
                </p:cNvPr>
                <p:cNvSpPr/>
                <p:nvPr/>
              </p:nvSpPr>
              <p:spPr>
                <a:xfrm>
                  <a:off x="1547664" y="2352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34085035-B9DA-4FE6-830A-57153C4C3472}"/>
                  </a:ext>
                </a:extLst>
              </p:cNvPr>
              <p:cNvGrpSpPr/>
              <p:nvPr/>
            </p:nvGrpSpPr>
            <p:grpSpPr>
              <a:xfrm>
                <a:off x="5237759" y="1681851"/>
                <a:ext cx="273662" cy="2879871"/>
                <a:chOff x="1547664" y="980728"/>
                <a:chExt cx="144016" cy="1515616"/>
              </a:xfrm>
              <a:noFill/>
            </p:grpSpPr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AE44CC8C-9AC9-45D9-A273-66A77ACED6F0}"/>
                    </a:ext>
                  </a:extLst>
                </p:cNvPr>
                <p:cNvSpPr/>
                <p:nvPr/>
              </p:nvSpPr>
              <p:spPr>
                <a:xfrm>
                  <a:off x="1547664" y="980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96CCC0AE-9C2A-4786-80E1-D9B2D7B5ECDA}"/>
                    </a:ext>
                  </a:extLst>
                </p:cNvPr>
                <p:cNvSpPr/>
                <p:nvPr/>
              </p:nvSpPr>
              <p:spPr>
                <a:xfrm>
                  <a:off x="1547664" y="1133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id="{8D3B934B-4114-4D34-98B5-9C64C40DA1A9}"/>
                    </a:ext>
                  </a:extLst>
                </p:cNvPr>
                <p:cNvSpPr/>
                <p:nvPr/>
              </p:nvSpPr>
              <p:spPr>
                <a:xfrm>
                  <a:off x="1547664" y="1285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13" name="Rectangle 312">
                  <a:extLst>
                    <a:ext uri="{FF2B5EF4-FFF2-40B4-BE49-F238E27FC236}">
                      <a16:creationId xmlns:a16="http://schemas.microsoft.com/office/drawing/2014/main" id="{047F551E-BC05-4254-B15E-3F522181E226}"/>
                    </a:ext>
                  </a:extLst>
                </p:cNvPr>
                <p:cNvSpPr/>
                <p:nvPr/>
              </p:nvSpPr>
              <p:spPr>
                <a:xfrm>
                  <a:off x="1547664" y="1437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47055526-CBA9-42E2-A64C-F2C8889908B6}"/>
                    </a:ext>
                  </a:extLst>
                </p:cNvPr>
                <p:cNvSpPr/>
                <p:nvPr/>
              </p:nvSpPr>
              <p:spPr>
                <a:xfrm>
                  <a:off x="1547664" y="1590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15" name="Rectangle 314">
                  <a:extLst>
                    <a:ext uri="{FF2B5EF4-FFF2-40B4-BE49-F238E27FC236}">
                      <a16:creationId xmlns:a16="http://schemas.microsoft.com/office/drawing/2014/main" id="{545DD627-73BC-46E1-A624-FF2629FF9899}"/>
                    </a:ext>
                  </a:extLst>
                </p:cNvPr>
                <p:cNvSpPr/>
                <p:nvPr/>
              </p:nvSpPr>
              <p:spPr>
                <a:xfrm>
                  <a:off x="1547664" y="1742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2DE19DF5-2491-45E7-A58E-723FBD7A83AD}"/>
                    </a:ext>
                  </a:extLst>
                </p:cNvPr>
                <p:cNvSpPr/>
                <p:nvPr/>
              </p:nvSpPr>
              <p:spPr>
                <a:xfrm>
                  <a:off x="1547664" y="1895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1B1A30C7-18C7-41C8-A65A-520513EC454B}"/>
                    </a:ext>
                  </a:extLst>
                </p:cNvPr>
                <p:cNvSpPr/>
                <p:nvPr/>
              </p:nvSpPr>
              <p:spPr>
                <a:xfrm>
                  <a:off x="1547664" y="2047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47FA0057-C834-433C-8D23-0AC3CCA5DDC5}"/>
                    </a:ext>
                  </a:extLst>
                </p:cNvPr>
                <p:cNvSpPr/>
                <p:nvPr/>
              </p:nvSpPr>
              <p:spPr>
                <a:xfrm>
                  <a:off x="1547664" y="2199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1E1AD8A6-B5A6-4072-98D7-991E415044F5}"/>
                    </a:ext>
                  </a:extLst>
                </p:cNvPr>
                <p:cNvSpPr/>
                <p:nvPr/>
              </p:nvSpPr>
              <p:spPr>
                <a:xfrm>
                  <a:off x="1547664" y="2352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811C53D9-68F0-4C48-90C6-85F32AD53D84}"/>
                  </a:ext>
                </a:extLst>
              </p:cNvPr>
              <p:cNvGrpSpPr/>
              <p:nvPr/>
            </p:nvGrpSpPr>
            <p:grpSpPr>
              <a:xfrm>
                <a:off x="5527352" y="1681851"/>
                <a:ext cx="273662" cy="2879871"/>
                <a:chOff x="1547664" y="980728"/>
                <a:chExt cx="144016" cy="1515616"/>
              </a:xfrm>
              <a:noFill/>
            </p:grpSpPr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7D1C34BA-E42A-4580-98A6-A82BD4097EB7}"/>
                    </a:ext>
                  </a:extLst>
                </p:cNvPr>
                <p:cNvSpPr/>
                <p:nvPr/>
              </p:nvSpPr>
              <p:spPr>
                <a:xfrm>
                  <a:off x="1547664" y="980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77B4E215-00D2-4575-B7F0-0F3511ABE2A6}"/>
                    </a:ext>
                  </a:extLst>
                </p:cNvPr>
                <p:cNvSpPr/>
                <p:nvPr/>
              </p:nvSpPr>
              <p:spPr>
                <a:xfrm>
                  <a:off x="1547664" y="1133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088AC319-93E5-4CC5-A22F-D4CC4390DAE5}"/>
                    </a:ext>
                  </a:extLst>
                </p:cNvPr>
                <p:cNvSpPr/>
                <p:nvPr/>
              </p:nvSpPr>
              <p:spPr>
                <a:xfrm>
                  <a:off x="1547664" y="1285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5131C8BC-E5FF-4E30-85A2-C316F17EA1CE}"/>
                    </a:ext>
                  </a:extLst>
                </p:cNvPr>
                <p:cNvSpPr/>
                <p:nvPr/>
              </p:nvSpPr>
              <p:spPr>
                <a:xfrm>
                  <a:off x="1547664" y="1437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8160836D-006D-4562-9ACA-F4092482DB0A}"/>
                    </a:ext>
                  </a:extLst>
                </p:cNvPr>
                <p:cNvSpPr/>
                <p:nvPr/>
              </p:nvSpPr>
              <p:spPr>
                <a:xfrm>
                  <a:off x="1547664" y="1590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64D9F813-1A50-4DE0-9EA9-F050B4377870}"/>
                    </a:ext>
                  </a:extLst>
                </p:cNvPr>
                <p:cNvSpPr/>
                <p:nvPr/>
              </p:nvSpPr>
              <p:spPr>
                <a:xfrm>
                  <a:off x="1547664" y="1742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CCFE98AF-6B23-4E9A-8681-D2E823F4C87E}"/>
                    </a:ext>
                  </a:extLst>
                </p:cNvPr>
                <p:cNvSpPr/>
                <p:nvPr/>
              </p:nvSpPr>
              <p:spPr>
                <a:xfrm>
                  <a:off x="1547664" y="1895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9C15EECB-4AA1-4DDA-8081-2134D8108003}"/>
                    </a:ext>
                  </a:extLst>
                </p:cNvPr>
                <p:cNvSpPr/>
                <p:nvPr/>
              </p:nvSpPr>
              <p:spPr>
                <a:xfrm>
                  <a:off x="1547664" y="2047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6C2E92A4-C296-41FB-BB75-70431739856B}"/>
                    </a:ext>
                  </a:extLst>
                </p:cNvPr>
                <p:cNvSpPr/>
                <p:nvPr/>
              </p:nvSpPr>
              <p:spPr>
                <a:xfrm>
                  <a:off x="1547664" y="2199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id="{4FA18739-C164-421C-A213-B232478616A3}"/>
                    </a:ext>
                  </a:extLst>
                </p:cNvPr>
                <p:cNvSpPr/>
                <p:nvPr/>
              </p:nvSpPr>
              <p:spPr>
                <a:xfrm>
                  <a:off x="1547664" y="2352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75701534-DEE3-47AB-AC39-1310EA93611A}"/>
                  </a:ext>
                </a:extLst>
              </p:cNvPr>
              <p:cNvGrpSpPr/>
              <p:nvPr/>
            </p:nvGrpSpPr>
            <p:grpSpPr>
              <a:xfrm>
                <a:off x="5816946" y="1681851"/>
                <a:ext cx="273662" cy="2879871"/>
                <a:chOff x="1547664" y="980728"/>
                <a:chExt cx="144016" cy="1515616"/>
              </a:xfrm>
              <a:noFill/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EE67188F-92DF-47FD-AB9D-C057194F982F}"/>
                    </a:ext>
                  </a:extLst>
                </p:cNvPr>
                <p:cNvSpPr/>
                <p:nvPr/>
              </p:nvSpPr>
              <p:spPr>
                <a:xfrm>
                  <a:off x="1547664" y="980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4860EECC-0BE6-4226-A3C8-FE1DFAC16C64}"/>
                    </a:ext>
                  </a:extLst>
                </p:cNvPr>
                <p:cNvSpPr/>
                <p:nvPr/>
              </p:nvSpPr>
              <p:spPr>
                <a:xfrm>
                  <a:off x="1547664" y="1133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DA2BFEC1-476F-45E9-80F9-BFC841C315C9}"/>
                    </a:ext>
                  </a:extLst>
                </p:cNvPr>
                <p:cNvSpPr/>
                <p:nvPr/>
              </p:nvSpPr>
              <p:spPr>
                <a:xfrm>
                  <a:off x="1547664" y="1285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D42F84C5-F82D-4599-873E-D9CE9EF40892}"/>
                    </a:ext>
                  </a:extLst>
                </p:cNvPr>
                <p:cNvSpPr/>
                <p:nvPr/>
              </p:nvSpPr>
              <p:spPr>
                <a:xfrm>
                  <a:off x="1547664" y="1437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0658F661-A1B8-4A06-892B-BF64F395967E}"/>
                    </a:ext>
                  </a:extLst>
                </p:cNvPr>
                <p:cNvSpPr/>
                <p:nvPr/>
              </p:nvSpPr>
              <p:spPr>
                <a:xfrm>
                  <a:off x="1547664" y="1590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8383664C-F2EA-46A7-A2E4-85991BF2AE9E}"/>
                    </a:ext>
                  </a:extLst>
                </p:cNvPr>
                <p:cNvSpPr/>
                <p:nvPr/>
              </p:nvSpPr>
              <p:spPr>
                <a:xfrm>
                  <a:off x="1547664" y="1742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99D1A4BE-2D15-4C35-8314-49859B68CC36}"/>
                    </a:ext>
                  </a:extLst>
                </p:cNvPr>
                <p:cNvSpPr/>
                <p:nvPr/>
              </p:nvSpPr>
              <p:spPr>
                <a:xfrm>
                  <a:off x="1547664" y="1895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id="{BD4C8FFA-221C-4372-A5A3-4F2BF2E9AC18}"/>
                    </a:ext>
                  </a:extLst>
                </p:cNvPr>
                <p:cNvSpPr/>
                <p:nvPr/>
              </p:nvSpPr>
              <p:spPr>
                <a:xfrm>
                  <a:off x="1547664" y="2047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5BFAC7E3-08C4-46AF-BF70-30C96F6B459A}"/>
                    </a:ext>
                  </a:extLst>
                </p:cNvPr>
                <p:cNvSpPr/>
                <p:nvPr/>
              </p:nvSpPr>
              <p:spPr>
                <a:xfrm>
                  <a:off x="1547664" y="2199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D8324DD9-5CFA-4E3F-B5FE-433925325E20}"/>
                    </a:ext>
                  </a:extLst>
                </p:cNvPr>
                <p:cNvSpPr/>
                <p:nvPr/>
              </p:nvSpPr>
              <p:spPr>
                <a:xfrm>
                  <a:off x="1547664" y="2352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C6227699-E61B-43DA-A718-607D43007C80}"/>
                  </a:ext>
                </a:extLst>
              </p:cNvPr>
              <p:cNvGrpSpPr/>
              <p:nvPr/>
            </p:nvGrpSpPr>
            <p:grpSpPr>
              <a:xfrm>
                <a:off x="6106538" y="1681851"/>
                <a:ext cx="273662" cy="2879871"/>
                <a:chOff x="1547664" y="980728"/>
                <a:chExt cx="144016" cy="1515616"/>
              </a:xfrm>
              <a:noFill/>
            </p:grpSpPr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A6F30908-10FE-4201-8C37-3BA0BA435B0C}"/>
                    </a:ext>
                  </a:extLst>
                </p:cNvPr>
                <p:cNvSpPr/>
                <p:nvPr/>
              </p:nvSpPr>
              <p:spPr>
                <a:xfrm>
                  <a:off x="1547664" y="980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F9245CEB-902F-4F6A-9D06-F8B74D16A27F}"/>
                    </a:ext>
                  </a:extLst>
                </p:cNvPr>
                <p:cNvSpPr/>
                <p:nvPr/>
              </p:nvSpPr>
              <p:spPr>
                <a:xfrm>
                  <a:off x="1547664" y="1133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A1437ABF-7CEF-491C-95BB-962BC7651BA2}"/>
                    </a:ext>
                  </a:extLst>
                </p:cNvPr>
                <p:cNvSpPr/>
                <p:nvPr/>
              </p:nvSpPr>
              <p:spPr>
                <a:xfrm>
                  <a:off x="1547664" y="1285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723618FF-72C5-4C15-9408-22E8B51C9610}"/>
                    </a:ext>
                  </a:extLst>
                </p:cNvPr>
                <p:cNvSpPr/>
                <p:nvPr/>
              </p:nvSpPr>
              <p:spPr>
                <a:xfrm>
                  <a:off x="1547664" y="1437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EA68444C-B8E1-465B-B175-B921BE878897}"/>
                    </a:ext>
                  </a:extLst>
                </p:cNvPr>
                <p:cNvSpPr/>
                <p:nvPr/>
              </p:nvSpPr>
              <p:spPr>
                <a:xfrm>
                  <a:off x="1547664" y="1590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7E1C338E-708B-4240-978C-86DAAB546DD6}"/>
                    </a:ext>
                  </a:extLst>
                </p:cNvPr>
                <p:cNvSpPr/>
                <p:nvPr/>
              </p:nvSpPr>
              <p:spPr>
                <a:xfrm>
                  <a:off x="1547664" y="1742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7CA8CA49-3446-42A7-BD60-482CE0745F9A}"/>
                    </a:ext>
                  </a:extLst>
                </p:cNvPr>
                <p:cNvSpPr/>
                <p:nvPr/>
              </p:nvSpPr>
              <p:spPr>
                <a:xfrm>
                  <a:off x="1547664" y="1895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9A9B7F36-9476-4997-AB43-DE514BE87092}"/>
                    </a:ext>
                  </a:extLst>
                </p:cNvPr>
                <p:cNvSpPr/>
                <p:nvPr/>
              </p:nvSpPr>
              <p:spPr>
                <a:xfrm>
                  <a:off x="1547664" y="2047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30AD5139-81C1-4FC6-81C3-8455476EDA95}"/>
                    </a:ext>
                  </a:extLst>
                </p:cNvPr>
                <p:cNvSpPr/>
                <p:nvPr/>
              </p:nvSpPr>
              <p:spPr>
                <a:xfrm>
                  <a:off x="1547664" y="2199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5A0C74B8-1DE4-4C52-B54F-98347EF30475}"/>
                    </a:ext>
                  </a:extLst>
                </p:cNvPr>
                <p:cNvSpPr/>
                <p:nvPr/>
              </p:nvSpPr>
              <p:spPr>
                <a:xfrm>
                  <a:off x="1547664" y="2352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8FEBF4E5-CD4D-43C7-91C6-ADC81130FB21}"/>
                  </a:ext>
                </a:extLst>
              </p:cNvPr>
              <p:cNvGrpSpPr/>
              <p:nvPr/>
            </p:nvGrpSpPr>
            <p:grpSpPr>
              <a:xfrm>
                <a:off x="6396132" y="1681851"/>
                <a:ext cx="273662" cy="2879871"/>
                <a:chOff x="1547664" y="980728"/>
                <a:chExt cx="144016" cy="1515616"/>
              </a:xfrm>
              <a:noFill/>
            </p:grpSpPr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6964C4BA-04DC-4F4B-83FE-A07BBC3A3A7C}"/>
                    </a:ext>
                  </a:extLst>
                </p:cNvPr>
                <p:cNvSpPr/>
                <p:nvPr/>
              </p:nvSpPr>
              <p:spPr>
                <a:xfrm>
                  <a:off x="1547664" y="980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D5B492CC-40F4-40E2-90E7-D524390B6DBF}"/>
                    </a:ext>
                  </a:extLst>
                </p:cNvPr>
                <p:cNvSpPr/>
                <p:nvPr/>
              </p:nvSpPr>
              <p:spPr>
                <a:xfrm>
                  <a:off x="1547664" y="1133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6701A9D1-5883-448D-89A6-0A27C5ADB666}"/>
                    </a:ext>
                  </a:extLst>
                </p:cNvPr>
                <p:cNvSpPr/>
                <p:nvPr/>
              </p:nvSpPr>
              <p:spPr>
                <a:xfrm>
                  <a:off x="1547664" y="1285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128F46BB-E282-4BDC-A8DB-EB599BEBDF4E}"/>
                    </a:ext>
                  </a:extLst>
                </p:cNvPr>
                <p:cNvSpPr/>
                <p:nvPr/>
              </p:nvSpPr>
              <p:spPr>
                <a:xfrm>
                  <a:off x="1547664" y="1437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BAA2965D-AB50-4089-96A5-91000C53BE8B}"/>
                    </a:ext>
                  </a:extLst>
                </p:cNvPr>
                <p:cNvSpPr/>
                <p:nvPr/>
              </p:nvSpPr>
              <p:spPr>
                <a:xfrm>
                  <a:off x="1547664" y="1590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77FD8446-BF14-479A-8C24-A4E33769A732}"/>
                    </a:ext>
                  </a:extLst>
                </p:cNvPr>
                <p:cNvSpPr/>
                <p:nvPr/>
              </p:nvSpPr>
              <p:spPr>
                <a:xfrm>
                  <a:off x="1547664" y="1742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56C77DFD-D2A5-467E-B170-35BCBCC4BD38}"/>
                    </a:ext>
                  </a:extLst>
                </p:cNvPr>
                <p:cNvSpPr/>
                <p:nvPr/>
              </p:nvSpPr>
              <p:spPr>
                <a:xfrm>
                  <a:off x="1547664" y="1895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8C933C57-2055-4F44-A30A-73F3B6348391}"/>
                    </a:ext>
                  </a:extLst>
                </p:cNvPr>
                <p:cNvSpPr/>
                <p:nvPr/>
              </p:nvSpPr>
              <p:spPr>
                <a:xfrm>
                  <a:off x="1547664" y="2047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41E745CA-7575-4DCD-B5EF-2D87BA39B082}"/>
                    </a:ext>
                  </a:extLst>
                </p:cNvPr>
                <p:cNvSpPr/>
                <p:nvPr/>
              </p:nvSpPr>
              <p:spPr>
                <a:xfrm>
                  <a:off x="1547664" y="2199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41BF564F-AE0D-4F95-9FF2-9BE936714BB4}"/>
                    </a:ext>
                  </a:extLst>
                </p:cNvPr>
                <p:cNvSpPr/>
                <p:nvPr/>
              </p:nvSpPr>
              <p:spPr>
                <a:xfrm>
                  <a:off x="1547664" y="2352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C539091A-B85B-4369-A0BC-E37EAAA4231E}"/>
                  </a:ext>
                </a:extLst>
              </p:cNvPr>
              <p:cNvGrpSpPr/>
              <p:nvPr/>
            </p:nvGrpSpPr>
            <p:grpSpPr>
              <a:xfrm>
                <a:off x="6685723" y="1681851"/>
                <a:ext cx="273670" cy="2879871"/>
                <a:chOff x="1547664" y="980728"/>
                <a:chExt cx="144020" cy="1515616"/>
              </a:xfrm>
              <a:noFill/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9416DA54-CA13-40C5-8FEC-319979E5C3CC}"/>
                    </a:ext>
                  </a:extLst>
                </p:cNvPr>
                <p:cNvSpPr/>
                <p:nvPr/>
              </p:nvSpPr>
              <p:spPr>
                <a:xfrm>
                  <a:off x="1547664" y="980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78A4BF60-051A-4ABA-A929-6B9624545F22}"/>
                    </a:ext>
                  </a:extLst>
                </p:cNvPr>
                <p:cNvSpPr/>
                <p:nvPr/>
              </p:nvSpPr>
              <p:spPr>
                <a:xfrm>
                  <a:off x="1547668" y="1133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EE513365-C947-48DF-972C-F627EB22CA99}"/>
                    </a:ext>
                  </a:extLst>
                </p:cNvPr>
                <p:cNvSpPr/>
                <p:nvPr/>
              </p:nvSpPr>
              <p:spPr>
                <a:xfrm>
                  <a:off x="1547664" y="1285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2C523BD9-5FB6-4F01-B261-C5381793DC34}"/>
                    </a:ext>
                  </a:extLst>
                </p:cNvPr>
                <p:cNvSpPr/>
                <p:nvPr/>
              </p:nvSpPr>
              <p:spPr>
                <a:xfrm>
                  <a:off x="1547664" y="1437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4372088F-3BEA-4050-AFC9-EED8E9B2565A}"/>
                    </a:ext>
                  </a:extLst>
                </p:cNvPr>
                <p:cNvSpPr/>
                <p:nvPr/>
              </p:nvSpPr>
              <p:spPr>
                <a:xfrm>
                  <a:off x="1547664" y="1590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4D46E304-7831-40F3-AF8E-3BDFE9F7C4F1}"/>
                    </a:ext>
                  </a:extLst>
                </p:cNvPr>
                <p:cNvSpPr/>
                <p:nvPr/>
              </p:nvSpPr>
              <p:spPr>
                <a:xfrm>
                  <a:off x="1547664" y="1742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B87A16E4-942A-434C-B2AE-92AC3628E33E}"/>
                    </a:ext>
                  </a:extLst>
                </p:cNvPr>
                <p:cNvSpPr/>
                <p:nvPr/>
              </p:nvSpPr>
              <p:spPr>
                <a:xfrm>
                  <a:off x="1547664" y="1895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45A8FC32-A22F-4C65-A098-7F1924393B1A}"/>
                    </a:ext>
                  </a:extLst>
                </p:cNvPr>
                <p:cNvSpPr/>
                <p:nvPr/>
              </p:nvSpPr>
              <p:spPr>
                <a:xfrm>
                  <a:off x="1547664" y="2047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07DECA21-D773-4162-BDB0-0DAEBD19F9D7}"/>
                    </a:ext>
                  </a:extLst>
                </p:cNvPr>
                <p:cNvSpPr/>
                <p:nvPr/>
              </p:nvSpPr>
              <p:spPr>
                <a:xfrm>
                  <a:off x="1547664" y="2199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16BE7764-0440-4E5C-91E4-386F8D457505}"/>
                    </a:ext>
                  </a:extLst>
                </p:cNvPr>
                <p:cNvSpPr/>
                <p:nvPr/>
              </p:nvSpPr>
              <p:spPr>
                <a:xfrm>
                  <a:off x="1547664" y="2352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D674C053-C4DD-41AD-B234-154C36D17DA6}"/>
                  </a:ext>
                </a:extLst>
              </p:cNvPr>
              <p:cNvGrpSpPr/>
              <p:nvPr/>
            </p:nvGrpSpPr>
            <p:grpSpPr>
              <a:xfrm>
                <a:off x="6975319" y="1681851"/>
                <a:ext cx="273662" cy="2879871"/>
                <a:chOff x="1547664" y="980728"/>
                <a:chExt cx="144016" cy="1515616"/>
              </a:xfrm>
              <a:noFill/>
            </p:grpSpPr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8D49ACC4-AB17-41C9-9E87-DEF0B043B27C}"/>
                    </a:ext>
                  </a:extLst>
                </p:cNvPr>
                <p:cNvSpPr/>
                <p:nvPr/>
              </p:nvSpPr>
              <p:spPr>
                <a:xfrm>
                  <a:off x="1547664" y="980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E0BE4892-6BA9-4C5C-B780-1FFDAB4A801B}"/>
                    </a:ext>
                  </a:extLst>
                </p:cNvPr>
                <p:cNvSpPr/>
                <p:nvPr/>
              </p:nvSpPr>
              <p:spPr>
                <a:xfrm>
                  <a:off x="1547664" y="1133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AFFBE1C0-BED0-4F8B-8008-03F8501A6EE9}"/>
                    </a:ext>
                  </a:extLst>
                </p:cNvPr>
                <p:cNvSpPr/>
                <p:nvPr/>
              </p:nvSpPr>
              <p:spPr>
                <a:xfrm>
                  <a:off x="1547664" y="1285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BA934468-0C1D-410B-8A1E-34BCC0F88248}"/>
                    </a:ext>
                  </a:extLst>
                </p:cNvPr>
                <p:cNvSpPr/>
                <p:nvPr/>
              </p:nvSpPr>
              <p:spPr>
                <a:xfrm>
                  <a:off x="1547664" y="1437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12108E30-B5CA-4529-AF7C-BF0A6FF61305}"/>
                    </a:ext>
                  </a:extLst>
                </p:cNvPr>
                <p:cNvSpPr/>
                <p:nvPr/>
              </p:nvSpPr>
              <p:spPr>
                <a:xfrm>
                  <a:off x="1547664" y="1590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EE12E10C-A6CD-442E-8897-D1462E3BD923}"/>
                    </a:ext>
                  </a:extLst>
                </p:cNvPr>
                <p:cNvSpPr/>
                <p:nvPr/>
              </p:nvSpPr>
              <p:spPr>
                <a:xfrm>
                  <a:off x="1547664" y="1742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7BF61DB9-D67A-4E72-8F74-6F7CD72CC954}"/>
                    </a:ext>
                  </a:extLst>
                </p:cNvPr>
                <p:cNvSpPr/>
                <p:nvPr/>
              </p:nvSpPr>
              <p:spPr>
                <a:xfrm>
                  <a:off x="1547664" y="1895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60AC4556-50F9-40DC-B7CE-6CB446028AAA}"/>
                    </a:ext>
                  </a:extLst>
                </p:cNvPr>
                <p:cNvSpPr/>
                <p:nvPr/>
              </p:nvSpPr>
              <p:spPr>
                <a:xfrm>
                  <a:off x="1547664" y="2047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90719582-189E-48CD-809C-B8D570E35998}"/>
                    </a:ext>
                  </a:extLst>
                </p:cNvPr>
                <p:cNvSpPr/>
                <p:nvPr/>
              </p:nvSpPr>
              <p:spPr>
                <a:xfrm>
                  <a:off x="1547664" y="2199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DDA17184-123E-4021-86EB-B818E27D8098}"/>
                    </a:ext>
                  </a:extLst>
                </p:cNvPr>
                <p:cNvSpPr/>
                <p:nvPr/>
              </p:nvSpPr>
              <p:spPr>
                <a:xfrm>
                  <a:off x="1547664" y="2352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D90CEA94-458B-491C-BEEE-304C7B293D18}"/>
                  </a:ext>
                </a:extLst>
              </p:cNvPr>
              <p:cNvGrpSpPr/>
              <p:nvPr/>
            </p:nvGrpSpPr>
            <p:grpSpPr>
              <a:xfrm>
                <a:off x="7264911" y="1681851"/>
                <a:ext cx="273662" cy="2879871"/>
                <a:chOff x="1547664" y="980728"/>
                <a:chExt cx="144016" cy="1515616"/>
              </a:xfrm>
              <a:noFill/>
            </p:grpSpPr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AEB43969-29B4-4DBB-9E29-AF6F3546A9D7}"/>
                    </a:ext>
                  </a:extLst>
                </p:cNvPr>
                <p:cNvSpPr/>
                <p:nvPr/>
              </p:nvSpPr>
              <p:spPr>
                <a:xfrm>
                  <a:off x="1547664" y="980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7FACEEA9-87C4-4A08-9DD4-92593A5D2DB8}"/>
                    </a:ext>
                  </a:extLst>
                </p:cNvPr>
                <p:cNvSpPr/>
                <p:nvPr/>
              </p:nvSpPr>
              <p:spPr>
                <a:xfrm>
                  <a:off x="1547664" y="1133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703CD0B5-62F9-479C-A2CB-91B8C8D4AAF1}"/>
                    </a:ext>
                  </a:extLst>
                </p:cNvPr>
                <p:cNvSpPr/>
                <p:nvPr/>
              </p:nvSpPr>
              <p:spPr>
                <a:xfrm>
                  <a:off x="1547664" y="1285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13594EFB-F235-41B0-8A53-84DEF0A6C567}"/>
                    </a:ext>
                  </a:extLst>
                </p:cNvPr>
                <p:cNvSpPr/>
                <p:nvPr/>
              </p:nvSpPr>
              <p:spPr>
                <a:xfrm>
                  <a:off x="1547664" y="1437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E80CA91D-1DC1-428B-B90F-6BB97A23E878}"/>
                    </a:ext>
                  </a:extLst>
                </p:cNvPr>
                <p:cNvSpPr/>
                <p:nvPr/>
              </p:nvSpPr>
              <p:spPr>
                <a:xfrm>
                  <a:off x="1547664" y="1590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0F790771-CC45-4510-B075-30FAD1EC290D}"/>
                    </a:ext>
                  </a:extLst>
                </p:cNvPr>
                <p:cNvSpPr/>
                <p:nvPr/>
              </p:nvSpPr>
              <p:spPr>
                <a:xfrm>
                  <a:off x="1547664" y="17427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851F217B-66F3-42D2-833C-970870C25D9C}"/>
                    </a:ext>
                  </a:extLst>
                </p:cNvPr>
                <p:cNvSpPr/>
                <p:nvPr/>
              </p:nvSpPr>
              <p:spPr>
                <a:xfrm>
                  <a:off x="1547664" y="18951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410BC440-8433-41F6-8DF8-1B590D33ED0A}"/>
                    </a:ext>
                  </a:extLst>
                </p:cNvPr>
                <p:cNvSpPr/>
                <p:nvPr/>
              </p:nvSpPr>
              <p:spPr>
                <a:xfrm>
                  <a:off x="1547664" y="20475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F562B3C2-F2CE-410E-B777-BD746815DF66}"/>
                    </a:ext>
                  </a:extLst>
                </p:cNvPr>
                <p:cNvSpPr/>
                <p:nvPr/>
              </p:nvSpPr>
              <p:spPr>
                <a:xfrm>
                  <a:off x="1547664" y="21999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3BCDC047-6933-411D-8CDA-C6DB8D38B2D7}"/>
                    </a:ext>
                  </a:extLst>
                </p:cNvPr>
                <p:cNvSpPr/>
                <p:nvPr/>
              </p:nvSpPr>
              <p:spPr>
                <a:xfrm>
                  <a:off x="1547664" y="2352328"/>
                  <a:ext cx="144016" cy="144016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825" b="1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FDCBEDB-B59F-2F25-0794-88EBE46C958A}"/>
              </a:ext>
            </a:extLst>
          </p:cNvPr>
          <p:cNvSpPr/>
          <p:nvPr/>
        </p:nvSpPr>
        <p:spPr>
          <a:xfrm>
            <a:off x="5685878" y="549091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34560B-684D-4044-36B8-AED1F4312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F88AA9-A95D-52D7-AEEB-2314CB7D0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484056" y="555014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1% of 400 =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4431850" y="3574959"/>
            <a:ext cx="618570" cy="3455968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3767573" y="5684218"/>
            <a:ext cx="1770449" cy="78566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400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DBA4D815-0DD6-4D0D-9D48-D248A0E104EE}"/>
              </a:ext>
            </a:extLst>
          </p:cNvPr>
          <p:cNvSpPr/>
          <p:nvPr/>
        </p:nvSpPr>
        <p:spPr>
          <a:xfrm>
            <a:off x="3000478" y="1653935"/>
            <a:ext cx="328979" cy="303716"/>
          </a:xfrm>
          <a:prstGeom prst="rect">
            <a:avLst/>
          </a:prstGeom>
          <a:solidFill>
            <a:srgbClr val="FFD9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F45165FE-5CE5-40E9-B378-E8884454A554}"/>
              </a:ext>
            </a:extLst>
          </p:cNvPr>
          <p:cNvSpPr/>
          <p:nvPr/>
        </p:nvSpPr>
        <p:spPr>
          <a:xfrm>
            <a:off x="3000478" y="1975190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FA515A73-2141-4FF1-AB31-9AC8AD7F3380}"/>
              </a:ext>
            </a:extLst>
          </p:cNvPr>
          <p:cNvSpPr/>
          <p:nvPr/>
        </p:nvSpPr>
        <p:spPr>
          <a:xfrm>
            <a:off x="3000478" y="2296730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22CEF5C7-0359-4F06-921A-33E7F710B393}"/>
              </a:ext>
            </a:extLst>
          </p:cNvPr>
          <p:cNvSpPr/>
          <p:nvPr/>
        </p:nvSpPr>
        <p:spPr>
          <a:xfrm>
            <a:off x="3000478" y="2618129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B6A00815-A0D9-4A02-81B2-B9473764502C}"/>
              </a:ext>
            </a:extLst>
          </p:cNvPr>
          <p:cNvSpPr/>
          <p:nvPr/>
        </p:nvSpPr>
        <p:spPr>
          <a:xfrm>
            <a:off x="3000478" y="2939527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6F00799-382D-4827-AF50-E779D5D3B805}"/>
              </a:ext>
            </a:extLst>
          </p:cNvPr>
          <p:cNvSpPr/>
          <p:nvPr/>
        </p:nvSpPr>
        <p:spPr>
          <a:xfrm>
            <a:off x="3000478" y="3260924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41EB3BFC-F78E-479F-AD02-6C5981FD93CA}"/>
              </a:ext>
            </a:extLst>
          </p:cNvPr>
          <p:cNvSpPr/>
          <p:nvPr/>
        </p:nvSpPr>
        <p:spPr>
          <a:xfrm>
            <a:off x="3000478" y="3582322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310CDD8F-ECEB-47BE-ABED-EBF93E3C48A5}"/>
              </a:ext>
            </a:extLst>
          </p:cNvPr>
          <p:cNvSpPr/>
          <p:nvPr/>
        </p:nvSpPr>
        <p:spPr>
          <a:xfrm>
            <a:off x="3000478" y="3903720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EF383358-0AA1-41CC-BF32-B8DA25A2984D}"/>
              </a:ext>
            </a:extLst>
          </p:cNvPr>
          <p:cNvSpPr/>
          <p:nvPr/>
        </p:nvSpPr>
        <p:spPr>
          <a:xfrm>
            <a:off x="3000478" y="4225117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E2E9E8B2-2BD2-4E1D-AFAE-CE33DCBEC0C8}"/>
              </a:ext>
            </a:extLst>
          </p:cNvPr>
          <p:cNvSpPr/>
          <p:nvPr/>
        </p:nvSpPr>
        <p:spPr>
          <a:xfrm>
            <a:off x="3000478" y="4546516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17885A76-F7A6-48AE-B4FC-1D280693E1D8}"/>
              </a:ext>
            </a:extLst>
          </p:cNvPr>
          <p:cNvSpPr/>
          <p:nvPr/>
        </p:nvSpPr>
        <p:spPr>
          <a:xfrm>
            <a:off x="3348607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846C71B7-070D-4C9B-9D09-8997E9A180A3}"/>
              </a:ext>
            </a:extLst>
          </p:cNvPr>
          <p:cNvSpPr/>
          <p:nvPr/>
        </p:nvSpPr>
        <p:spPr>
          <a:xfrm>
            <a:off x="3348607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056C6355-3912-45CC-9A65-F9B38AA733B9}"/>
              </a:ext>
            </a:extLst>
          </p:cNvPr>
          <p:cNvSpPr/>
          <p:nvPr/>
        </p:nvSpPr>
        <p:spPr>
          <a:xfrm>
            <a:off x="3348607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E7DF12F7-1668-45F0-B2D2-6B87B10BBBEB}"/>
              </a:ext>
            </a:extLst>
          </p:cNvPr>
          <p:cNvSpPr/>
          <p:nvPr/>
        </p:nvSpPr>
        <p:spPr>
          <a:xfrm>
            <a:off x="3348607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25221596-FE98-4E23-AA4B-F97A148D0235}"/>
              </a:ext>
            </a:extLst>
          </p:cNvPr>
          <p:cNvSpPr/>
          <p:nvPr/>
        </p:nvSpPr>
        <p:spPr>
          <a:xfrm>
            <a:off x="3348607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769A7077-967E-4637-910A-7A06FEB38DC2}"/>
              </a:ext>
            </a:extLst>
          </p:cNvPr>
          <p:cNvSpPr/>
          <p:nvPr/>
        </p:nvSpPr>
        <p:spPr>
          <a:xfrm>
            <a:off x="3348607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1CF3F0E5-1184-41A8-BF34-D889D4AC502F}"/>
              </a:ext>
            </a:extLst>
          </p:cNvPr>
          <p:cNvSpPr/>
          <p:nvPr/>
        </p:nvSpPr>
        <p:spPr>
          <a:xfrm>
            <a:off x="3348607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6330D64-EB8E-407D-9A1B-A21E10E923E4}"/>
              </a:ext>
            </a:extLst>
          </p:cNvPr>
          <p:cNvSpPr/>
          <p:nvPr/>
        </p:nvSpPr>
        <p:spPr>
          <a:xfrm>
            <a:off x="3348607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1F5934CD-030B-4FFD-932B-03A782EE6B9C}"/>
              </a:ext>
            </a:extLst>
          </p:cNvPr>
          <p:cNvSpPr/>
          <p:nvPr/>
        </p:nvSpPr>
        <p:spPr>
          <a:xfrm>
            <a:off x="3348607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0C4934FC-133D-4965-B64B-DEA1B6BCDFC3}"/>
              </a:ext>
            </a:extLst>
          </p:cNvPr>
          <p:cNvSpPr/>
          <p:nvPr/>
        </p:nvSpPr>
        <p:spPr>
          <a:xfrm>
            <a:off x="3348607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AE44CC8C-9AC9-45D9-A273-66A77ACED6F0}"/>
              </a:ext>
            </a:extLst>
          </p:cNvPr>
          <p:cNvSpPr/>
          <p:nvPr/>
        </p:nvSpPr>
        <p:spPr>
          <a:xfrm>
            <a:off x="3696739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96CCC0AE-9C2A-4786-80E1-D9B2D7B5ECDA}"/>
              </a:ext>
            </a:extLst>
          </p:cNvPr>
          <p:cNvSpPr/>
          <p:nvPr/>
        </p:nvSpPr>
        <p:spPr>
          <a:xfrm>
            <a:off x="3696739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8D3B934B-4114-4D34-98B5-9C64C40DA1A9}"/>
              </a:ext>
            </a:extLst>
          </p:cNvPr>
          <p:cNvSpPr/>
          <p:nvPr/>
        </p:nvSpPr>
        <p:spPr>
          <a:xfrm>
            <a:off x="3696739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047F551E-BC05-4254-B15E-3F522181E226}"/>
              </a:ext>
            </a:extLst>
          </p:cNvPr>
          <p:cNvSpPr/>
          <p:nvPr/>
        </p:nvSpPr>
        <p:spPr>
          <a:xfrm>
            <a:off x="3696739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47055526-CBA9-42E2-A64C-F2C8889908B6}"/>
              </a:ext>
            </a:extLst>
          </p:cNvPr>
          <p:cNvSpPr/>
          <p:nvPr/>
        </p:nvSpPr>
        <p:spPr>
          <a:xfrm>
            <a:off x="3696739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545DD627-73BC-46E1-A624-FF2629FF9899}"/>
              </a:ext>
            </a:extLst>
          </p:cNvPr>
          <p:cNvSpPr/>
          <p:nvPr/>
        </p:nvSpPr>
        <p:spPr>
          <a:xfrm>
            <a:off x="3696739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2DE19DF5-2491-45E7-A58E-723FBD7A83AD}"/>
              </a:ext>
            </a:extLst>
          </p:cNvPr>
          <p:cNvSpPr/>
          <p:nvPr/>
        </p:nvSpPr>
        <p:spPr>
          <a:xfrm>
            <a:off x="3696739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1B1A30C7-18C7-41C8-A65A-520513EC454B}"/>
              </a:ext>
            </a:extLst>
          </p:cNvPr>
          <p:cNvSpPr/>
          <p:nvPr/>
        </p:nvSpPr>
        <p:spPr>
          <a:xfrm>
            <a:off x="3696739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47FA0057-C834-433C-8D23-0AC3CCA5DDC5}"/>
              </a:ext>
            </a:extLst>
          </p:cNvPr>
          <p:cNvSpPr/>
          <p:nvPr/>
        </p:nvSpPr>
        <p:spPr>
          <a:xfrm>
            <a:off x="3696739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1E1AD8A6-B5A6-4072-98D7-991E415044F5}"/>
              </a:ext>
            </a:extLst>
          </p:cNvPr>
          <p:cNvSpPr/>
          <p:nvPr/>
        </p:nvSpPr>
        <p:spPr>
          <a:xfrm>
            <a:off x="3696739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7D1C34BA-E42A-4580-98A6-A82BD4097EB7}"/>
              </a:ext>
            </a:extLst>
          </p:cNvPr>
          <p:cNvSpPr/>
          <p:nvPr/>
        </p:nvSpPr>
        <p:spPr>
          <a:xfrm>
            <a:off x="4044869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77B4E215-00D2-4575-B7F0-0F3511ABE2A6}"/>
              </a:ext>
            </a:extLst>
          </p:cNvPr>
          <p:cNvSpPr/>
          <p:nvPr/>
        </p:nvSpPr>
        <p:spPr>
          <a:xfrm>
            <a:off x="4044869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088AC319-93E5-4CC5-A22F-D4CC4390DAE5}"/>
              </a:ext>
            </a:extLst>
          </p:cNvPr>
          <p:cNvSpPr/>
          <p:nvPr/>
        </p:nvSpPr>
        <p:spPr>
          <a:xfrm>
            <a:off x="4044869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5131C8BC-E5FF-4E30-85A2-C316F17EA1CE}"/>
              </a:ext>
            </a:extLst>
          </p:cNvPr>
          <p:cNvSpPr/>
          <p:nvPr/>
        </p:nvSpPr>
        <p:spPr>
          <a:xfrm>
            <a:off x="4044869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8160836D-006D-4562-9ACA-F4092482DB0A}"/>
              </a:ext>
            </a:extLst>
          </p:cNvPr>
          <p:cNvSpPr/>
          <p:nvPr/>
        </p:nvSpPr>
        <p:spPr>
          <a:xfrm>
            <a:off x="4044869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64D9F813-1A50-4DE0-9EA9-F050B4377870}"/>
              </a:ext>
            </a:extLst>
          </p:cNvPr>
          <p:cNvSpPr/>
          <p:nvPr/>
        </p:nvSpPr>
        <p:spPr>
          <a:xfrm>
            <a:off x="4044869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CCFE98AF-6B23-4E9A-8681-D2E823F4C87E}"/>
              </a:ext>
            </a:extLst>
          </p:cNvPr>
          <p:cNvSpPr/>
          <p:nvPr/>
        </p:nvSpPr>
        <p:spPr>
          <a:xfrm>
            <a:off x="4044869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9C15EECB-4AA1-4DDA-8081-2134D8108003}"/>
              </a:ext>
            </a:extLst>
          </p:cNvPr>
          <p:cNvSpPr/>
          <p:nvPr/>
        </p:nvSpPr>
        <p:spPr>
          <a:xfrm>
            <a:off x="4044869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6C2E92A4-C296-41FB-BB75-70431739856B}"/>
              </a:ext>
            </a:extLst>
          </p:cNvPr>
          <p:cNvSpPr/>
          <p:nvPr/>
        </p:nvSpPr>
        <p:spPr>
          <a:xfrm>
            <a:off x="4044869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4FA18739-C164-421C-A213-B232478616A3}"/>
              </a:ext>
            </a:extLst>
          </p:cNvPr>
          <p:cNvSpPr/>
          <p:nvPr/>
        </p:nvSpPr>
        <p:spPr>
          <a:xfrm>
            <a:off x="4044869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EE67188F-92DF-47FD-AB9D-C057194F982F}"/>
              </a:ext>
            </a:extLst>
          </p:cNvPr>
          <p:cNvSpPr/>
          <p:nvPr/>
        </p:nvSpPr>
        <p:spPr>
          <a:xfrm>
            <a:off x="4393000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4860EECC-0BE6-4226-A3C8-FE1DFAC16C64}"/>
              </a:ext>
            </a:extLst>
          </p:cNvPr>
          <p:cNvSpPr/>
          <p:nvPr/>
        </p:nvSpPr>
        <p:spPr>
          <a:xfrm>
            <a:off x="4393000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DA2BFEC1-476F-45E9-80F9-BFC841C315C9}"/>
              </a:ext>
            </a:extLst>
          </p:cNvPr>
          <p:cNvSpPr/>
          <p:nvPr/>
        </p:nvSpPr>
        <p:spPr>
          <a:xfrm>
            <a:off x="4393000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D42F84C5-F82D-4599-873E-D9CE9EF40892}"/>
              </a:ext>
            </a:extLst>
          </p:cNvPr>
          <p:cNvSpPr/>
          <p:nvPr/>
        </p:nvSpPr>
        <p:spPr>
          <a:xfrm>
            <a:off x="4393000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0658F661-A1B8-4A06-892B-BF64F395967E}"/>
              </a:ext>
            </a:extLst>
          </p:cNvPr>
          <p:cNvSpPr/>
          <p:nvPr/>
        </p:nvSpPr>
        <p:spPr>
          <a:xfrm>
            <a:off x="4393000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8383664C-F2EA-46A7-A2E4-85991BF2AE9E}"/>
              </a:ext>
            </a:extLst>
          </p:cNvPr>
          <p:cNvSpPr/>
          <p:nvPr/>
        </p:nvSpPr>
        <p:spPr>
          <a:xfrm>
            <a:off x="4393000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99D1A4BE-2D15-4C35-8314-49859B68CC36}"/>
              </a:ext>
            </a:extLst>
          </p:cNvPr>
          <p:cNvSpPr/>
          <p:nvPr/>
        </p:nvSpPr>
        <p:spPr>
          <a:xfrm>
            <a:off x="4393000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BD4C8FFA-221C-4372-A5A3-4F2BF2E9AC18}"/>
              </a:ext>
            </a:extLst>
          </p:cNvPr>
          <p:cNvSpPr/>
          <p:nvPr/>
        </p:nvSpPr>
        <p:spPr>
          <a:xfrm>
            <a:off x="4393000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5BFAC7E3-08C4-46AF-BF70-30C96F6B459A}"/>
              </a:ext>
            </a:extLst>
          </p:cNvPr>
          <p:cNvSpPr/>
          <p:nvPr/>
        </p:nvSpPr>
        <p:spPr>
          <a:xfrm>
            <a:off x="4393000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D8324DD9-5CFA-4E3F-B5FE-433925325E20}"/>
              </a:ext>
            </a:extLst>
          </p:cNvPr>
          <p:cNvSpPr/>
          <p:nvPr/>
        </p:nvSpPr>
        <p:spPr>
          <a:xfrm>
            <a:off x="4393000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A6F30908-10FE-4201-8C37-3BA0BA435B0C}"/>
              </a:ext>
            </a:extLst>
          </p:cNvPr>
          <p:cNvSpPr/>
          <p:nvPr/>
        </p:nvSpPr>
        <p:spPr>
          <a:xfrm>
            <a:off x="4741130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F9245CEB-902F-4F6A-9D06-F8B74D16A27F}"/>
              </a:ext>
            </a:extLst>
          </p:cNvPr>
          <p:cNvSpPr/>
          <p:nvPr/>
        </p:nvSpPr>
        <p:spPr>
          <a:xfrm>
            <a:off x="4741130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A1437ABF-7CEF-491C-95BB-962BC7651BA2}"/>
              </a:ext>
            </a:extLst>
          </p:cNvPr>
          <p:cNvSpPr/>
          <p:nvPr/>
        </p:nvSpPr>
        <p:spPr>
          <a:xfrm>
            <a:off x="4741130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723618FF-72C5-4C15-9408-22E8B51C9610}"/>
              </a:ext>
            </a:extLst>
          </p:cNvPr>
          <p:cNvSpPr/>
          <p:nvPr/>
        </p:nvSpPr>
        <p:spPr>
          <a:xfrm>
            <a:off x="4741130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A68444C-B8E1-465B-B175-B921BE878897}"/>
              </a:ext>
            </a:extLst>
          </p:cNvPr>
          <p:cNvSpPr/>
          <p:nvPr/>
        </p:nvSpPr>
        <p:spPr>
          <a:xfrm>
            <a:off x="4741130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7E1C338E-708B-4240-978C-86DAAB546DD6}"/>
              </a:ext>
            </a:extLst>
          </p:cNvPr>
          <p:cNvSpPr/>
          <p:nvPr/>
        </p:nvSpPr>
        <p:spPr>
          <a:xfrm>
            <a:off x="4741130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7CA8CA49-3446-42A7-BD60-482CE0745F9A}"/>
              </a:ext>
            </a:extLst>
          </p:cNvPr>
          <p:cNvSpPr/>
          <p:nvPr/>
        </p:nvSpPr>
        <p:spPr>
          <a:xfrm>
            <a:off x="4741130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A9B7F36-9476-4997-AB43-DE514BE87092}"/>
              </a:ext>
            </a:extLst>
          </p:cNvPr>
          <p:cNvSpPr/>
          <p:nvPr/>
        </p:nvSpPr>
        <p:spPr>
          <a:xfrm>
            <a:off x="4741130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30AD5139-81C1-4FC6-81C3-8455476EDA95}"/>
              </a:ext>
            </a:extLst>
          </p:cNvPr>
          <p:cNvSpPr/>
          <p:nvPr/>
        </p:nvSpPr>
        <p:spPr>
          <a:xfrm>
            <a:off x="4741130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5A0C74B8-1DE4-4C52-B54F-98347EF30475}"/>
              </a:ext>
            </a:extLst>
          </p:cNvPr>
          <p:cNvSpPr/>
          <p:nvPr/>
        </p:nvSpPr>
        <p:spPr>
          <a:xfrm>
            <a:off x="4741130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6964C4BA-04DC-4F4B-83FE-A07BBC3A3A7C}"/>
              </a:ext>
            </a:extLst>
          </p:cNvPr>
          <p:cNvSpPr/>
          <p:nvPr/>
        </p:nvSpPr>
        <p:spPr>
          <a:xfrm>
            <a:off x="5089261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D5B492CC-40F4-40E2-90E7-D524390B6DBF}"/>
              </a:ext>
            </a:extLst>
          </p:cNvPr>
          <p:cNvSpPr/>
          <p:nvPr/>
        </p:nvSpPr>
        <p:spPr>
          <a:xfrm>
            <a:off x="5089261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6701A9D1-5883-448D-89A6-0A27C5ADB666}"/>
              </a:ext>
            </a:extLst>
          </p:cNvPr>
          <p:cNvSpPr/>
          <p:nvPr/>
        </p:nvSpPr>
        <p:spPr>
          <a:xfrm>
            <a:off x="5089261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128F46BB-E282-4BDC-A8DB-EB599BEBDF4E}"/>
              </a:ext>
            </a:extLst>
          </p:cNvPr>
          <p:cNvSpPr/>
          <p:nvPr/>
        </p:nvSpPr>
        <p:spPr>
          <a:xfrm>
            <a:off x="5089261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BAA2965D-AB50-4089-96A5-91000C53BE8B}"/>
              </a:ext>
            </a:extLst>
          </p:cNvPr>
          <p:cNvSpPr/>
          <p:nvPr/>
        </p:nvSpPr>
        <p:spPr>
          <a:xfrm>
            <a:off x="5089261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77FD8446-BF14-479A-8C24-A4E33769A732}"/>
              </a:ext>
            </a:extLst>
          </p:cNvPr>
          <p:cNvSpPr/>
          <p:nvPr/>
        </p:nvSpPr>
        <p:spPr>
          <a:xfrm>
            <a:off x="5089261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56C77DFD-D2A5-467E-B170-35BCBCC4BD38}"/>
              </a:ext>
            </a:extLst>
          </p:cNvPr>
          <p:cNvSpPr/>
          <p:nvPr/>
        </p:nvSpPr>
        <p:spPr>
          <a:xfrm>
            <a:off x="5089261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8C933C57-2055-4F44-A30A-73F3B6348391}"/>
              </a:ext>
            </a:extLst>
          </p:cNvPr>
          <p:cNvSpPr/>
          <p:nvPr/>
        </p:nvSpPr>
        <p:spPr>
          <a:xfrm>
            <a:off x="5089261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1E745CA-7575-4DCD-B5EF-2D87BA39B082}"/>
              </a:ext>
            </a:extLst>
          </p:cNvPr>
          <p:cNvSpPr/>
          <p:nvPr/>
        </p:nvSpPr>
        <p:spPr>
          <a:xfrm>
            <a:off x="5089261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41BF564F-AE0D-4F95-9FF2-9BE936714BB4}"/>
              </a:ext>
            </a:extLst>
          </p:cNvPr>
          <p:cNvSpPr/>
          <p:nvPr/>
        </p:nvSpPr>
        <p:spPr>
          <a:xfrm>
            <a:off x="5089261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9416DA54-CA13-40C5-8FEC-319979E5C3CC}"/>
              </a:ext>
            </a:extLst>
          </p:cNvPr>
          <p:cNvSpPr/>
          <p:nvPr/>
        </p:nvSpPr>
        <p:spPr>
          <a:xfrm>
            <a:off x="5437389" y="1653792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78A4BF60-051A-4ABA-A929-6B9624545F22}"/>
              </a:ext>
            </a:extLst>
          </p:cNvPr>
          <p:cNvSpPr/>
          <p:nvPr/>
        </p:nvSpPr>
        <p:spPr>
          <a:xfrm>
            <a:off x="5437398" y="1975190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EE513365-C947-48DF-972C-F627EB22CA99}"/>
              </a:ext>
            </a:extLst>
          </p:cNvPr>
          <p:cNvSpPr/>
          <p:nvPr/>
        </p:nvSpPr>
        <p:spPr>
          <a:xfrm>
            <a:off x="5437389" y="2296588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C523BD9-5FB6-4F01-B261-C5381793DC34}"/>
              </a:ext>
            </a:extLst>
          </p:cNvPr>
          <p:cNvSpPr/>
          <p:nvPr/>
        </p:nvSpPr>
        <p:spPr>
          <a:xfrm>
            <a:off x="5437389" y="2617985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4372088F-3BEA-4050-AFC9-EED8E9B2565A}"/>
              </a:ext>
            </a:extLst>
          </p:cNvPr>
          <p:cNvSpPr/>
          <p:nvPr/>
        </p:nvSpPr>
        <p:spPr>
          <a:xfrm>
            <a:off x="5437389" y="2939383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4D46E304-7831-40F3-AF8E-3BDFE9F7C4F1}"/>
              </a:ext>
            </a:extLst>
          </p:cNvPr>
          <p:cNvSpPr/>
          <p:nvPr/>
        </p:nvSpPr>
        <p:spPr>
          <a:xfrm>
            <a:off x="5437389" y="3260781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B87A16E4-942A-434C-B2AE-92AC3628E33E}"/>
              </a:ext>
            </a:extLst>
          </p:cNvPr>
          <p:cNvSpPr/>
          <p:nvPr/>
        </p:nvSpPr>
        <p:spPr>
          <a:xfrm>
            <a:off x="5437389" y="3582179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45A8FC32-A22F-4C65-A098-7F1924393B1A}"/>
              </a:ext>
            </a:extLst>
          </p:cNvPr>
          <p:cNvSpPr/>
          <p:nvPr/>
        </p:nvSpPr>
        <p:spPr>
          <a:xfrm>
            <a:off x="5437389" y="3903577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07DECA21-D773-4162-BDB0-0DAEBD19F9D7}"/>
              </a:ext>
            </a:extLst>
          </p:cNvPr>
          <p:cNvSpPr/>
          <p:nvPr/>
        </p:nvSpPr>
        <p:spPr>
          <a:xfrm>
            <a:off x="5437389" y="4224974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16BE7764-0440-4E5C-91E4-386F8D457505}"/>
              </a:ext>
            </a:extLst>
          </p:cNvPr>
          <p:cNvSpPr/>
          <p:nvPr/>
        </p:nvSpPr>
        <p:spPr>
          <a:xfrm>
            <a:off x="5437389" y="4546372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8D49ACC4-AB17-41C9-9E87-DEF0B043B27C}"/>
              </a:ext>
            </a:extLst>
          </p:cNvPr>
          <p:cNvSpPr/>
          <p:nvPr/>
        </p:nvSpPr>
        <p:spPr>
          <a:xfrm>
            <a:off x="5785523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0BE4892-6BA9-4C5C-B780-1FFDAB4A801B}"/>
              </a:ext>
            </a:extLst>
          </p:cNvPr>
          <p:cNvSpPr/>
          <p:nvPr/>
        </p:nvSpPr>
        <p:spPr>
          <a:xfrm>
            <a:off x="5785523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AFFBE1C0-BED0-4F8B-8008-03F8501A6EE9}"/>
              </a:ext>
            </a:extLst>
          </p:cNvPr>
          <p:cNvSpPr/>
          <p:nvPr/>
        </p:nvSpPr>
        <p:spPr>
          <a:xfrm>
            <a:off x="5785523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A934468-0C1D-410B-8A1E-34BCC0F88248}"/>
              </a:ext>
            </a:extLst>
          </p:cNvPr>
          <p:cNvSpPr/>
          <p:nvPr/>
        </p:nvSpPr>
        <p:spPr>
          <a:xfrm>
            <a:off x="5785523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12108E30-B5CA-4529-AF7C-BF0A6FF61305}"/>
              </a:ext>
            </a:extLst>
          </p:cNvPr>
          <p:cNvSpPr/>
          <p:nvPr/>
        </p:nvSpPr>
        <p:spPr>
          <a:xfrm>
            <a:off x="5785523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EE12E10C-A6CD-442E-8897-D1462E3BD923}"/>
              </a:ext>
            </a:extLst>
          </p:cNvPr>
          <p:cNvSpPr/>
          <p:nvPr/>
        </p:nvSpPr>
        <p:spPr>
          <a:xfrm>
            <a:off x="5785523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7BF61DB9-D67A-4E72-8F74-6F7CD72CC954}"/>
              </a:ext>
            </a:extLst>
          </p:cNvPr>
          <p:cNvSpPr/>
          <p:nvPr/>
        </p:nvSpPr>
        <p:spPr>
          <a:xfrm>
            <a:off x="5785523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60AC4556-50F9-40DC-B7CE-6CB446028AAA}"/>
              </a:ext>
            </a:extLst>
          </p:cNvPr>
          <p:cNvSpPr/>
          <p:nvPr/>
        </p:nvSpPr>
        <p:spPr>
          <a:xfrm>
            <a:off x="5785523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0719582-189E-48CD-809C-B8D570E35998}"/>
              </a:ext>
            </a:extLst>
          </p:cNvPr>
          <p:cNvSpPr/>
          <p:nvPr/>
        </p:nvSpPr>
        <p:spPr>
          <a:xfrm>
            <a:off x="5785523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DDA17184-123E-4021-86EB-B818E27D8098}"/>
              </a:ext>
            </a:extLst>
          </p:cNvPr>
          <p:cNvSpPr/>
          <p:nvPr/>
        </p:nvSpPr>
        <p:spPr>
          <a:xfrm>
            <a:off x="5785523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AEB43969-29B4-4DBB-9E29-AF6F3546A9D7}"/>
              </a:ext>
            </a:extLst>
          </p:cNvPr>
          <p:cNvSpPr/>
          <p:nvPr/>
        </p:nvSpPr>
        <p:spPr>
          <a:xfrm>
            <a:off x="6133652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7FACEEA9-87C4-4A08-9DD4-92593A5D2DB8}"/>
              </a:ext>
            </a:extLst>
          </p:cNvPr>
          <p:cNvSpPr/>
          <p:nvPr/>
        </p:nvSpPr>
        <p:spPr>
          <a:xfrm>
            <a:off x="6133652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703CD0B5-62F9-479C-A2CB-91B8C8D4AAF1}"/>
              </a:ext>
            </a:extLst>
          </p:cNvPr>
          <p:cNvSpPr/>
          <p:nvPr/>
        </p:nvSpPr>
        <p:spPr>
          <a:xfrm>
            <a:off x="6133652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13594EFB-F235-41B0-8A53-84DEF0A6C567}"/>
              </a:ext>
            </a:extLst>
          </p:cNvPr>
          <p:cNvSpPr/>
          <p:nvPr/>
        </p:nvSpPr>
        <p:spPr>
          <a:xfrm>
            <a:off x="6133652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80CA91D-1DC1-428B-B90F-6BB97A23E878}"/>
              </a:ext>
            </a:extLst>
          </p:cNvPr>
          <p:cNvSpPr/>
          <p:nvPr/>
        </p:nvSpPr>
        <p:spPr>
          <a:xfrm>
            <a:off x="6133652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F790771-CC45-4510-B075-30FAD1EC290D}"/>
              </a:ext>
            </a:extLst>
          </p:cNvPr>
          <p:cNvSpPr/>
          <p:nvPr/>
        </p:nvSpPr>
        <p:spPr>
          <a:xfrm>
            <a:off x="6133652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51F217B-66F3-42D2-833C-970870C25D9C}"/>
              </a:ext>
            </a:extLst>
          </p:cNvPr>
          <p:cNvSpPr/>
          <p:nvPr/>
        </p:nvSpPr>
        <p:spPr>
          <a:xfrm>
            <a:off x="6133652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410BC440-8433-41F6-8DF8-1B590D33ED0A}"/>
              </a:ext>
            </a:extLst>
          </p:cNvPr>
          <p:cNvSpPr/>
          <p:nvPr/>
        </p:nvSpPr>
        <p:spPr>
          <a:xfrm>
            <a:off x="6133652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F562B3C2-F2CE-410E-B777-BD746815DF66}"/>
              </a:ext>
            </a:extLst>
          </p:cNvPr>
          <p:cNvSpPr/>
          <p:nvPr/>
        </p:nvSpPr>
        <p:spPr>
          <a:xfrm>
            <a:off x="6133652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BCDC047-6933-411D-8CDA-C6DB8D38B2D7}"/>
              </a:ext>
            </a:extLst>
          </p:cNvPr>
          <p:cNvSpPr/>
          <p:nvPr/>
        </p:nvSpPr>
        <p:spPr>
          <a:xfrm>
            <a:off x="6133652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CBEDB-B59F-2F25-0794-88EBE46C958A}"/>
              </a:ext>
            </a:extLst>
          </p:cNvPr>
          <p:cNvSpPr/>
          <p:nvPr/>
        </p:nvSpPr>
        <p:spPr>
          <a:xfrm>
            <a:off x="5685878" y="549091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34560B-684D-4044-36B8-AED1F4312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F88AA9-A95D-52D7-AEEB-2314CB7D0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C7EC6424-4FDB-A848-8385-A8691531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4" y="2621277"/>
            <a:ext cx="946552" cy="12182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70071"/>
              <a:gd name="adj2" fmla="val 179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791104" y="1672982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774556" y="2737623"/>
            <a:ext cx="303907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1% of 200 = 2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791104" y="2479579"/>
            <a:ext cx="303907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2 by 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791104" y="2343393"/>
            <a:ext cx="3039078" cy="1754326"/>
            <a:chOff x="2066613" y="4604776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1% = 2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5% = 10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384920" y="4801913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213824" y="5231107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x5</a:t>
              </a:r>
            </a:p>
          </p:txBody>
        </p:sp>
      </p:grpSp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AD199C4-9AFE-3890-A9F1-D2F9B6E3C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97" y="157307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1E14CE-6059-AE49-B403-37103B567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169EDA46-6DA1-375A-F2CB-1234DC57A398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F10E9CB7-6BBB-0665-ADB3-3E77314FAB80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5BE324A5-E1C6-FEE3-94E8-A1948277441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3A885C5-549D-8BB2-7A8B-DBACE961E705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CC4E44F-62A2-D633-CC72-3074C9FBE388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36CDD14-2949-FEEB-32E9-A4CDE2B4E1C4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E85D7F3C-D4F9-6AC1-5A0A-472E5A5B7952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EC8C6EF0-36FF-7353-DF67-ACF39E748A03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E283F780-4765-3EF0-1C47-35BBFD2FF7E3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FB1D65A-99E6-918F-95C6-1872FDF62660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5C119EB3-5718-F2CD-C7D8-BB9593EB929E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5FD3F87B-E951-2065-C58C-FE224E8E6FA9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C03E6E25-38DD-F7AD-FA24-A2E2ED820F9B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ACBD2B3D-DC39-8C52-25B2-1728083CE26A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7DBAC33E-37F3-6DAD-75E9-8AEBFD43AA9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F7B50633-8326-CD77-8751-3BD7EFF1F52D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61B51286-3DF3-0876-D061-5474A5DA5BB8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555D48C8-5099-480E-A31F-03702621A43D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FA5715C-2E0C-35D6-8149-9B6EA5FE0944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7F10681-AA37-DB04-AD3D-36147741E72C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B3343BE-34D8-869B-643D-371F7D7ABC4F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CBFB4F9-C486-8318-FF30-F95AC50D8D3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3AA7BEF0-1A3C-B45B-DEB7-41A9710BB04F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315D61-5AFD-4678-3897-2D1E8DC93576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DAB1D16-7C97-6064-B410-6B593E98B1E8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E6EDFD97-D4E0-9E5B-7753-A4F0F3901F8A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B68605B2-603E-A4C1-1B80-10EE2B4873EB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94E4664-2D0B-85E6-5473-B180F021CCC1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DD3293A1-620D-4369-62C2-C7AF1C85F1C9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203441C-121E-3411-8FCD-DEF758396C29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F2BA036-960D-0885-C5C1-1AB94E2DA19D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9146C69-6177-B379-0852-7E54A4642237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E5763A6-EE04-00FA-9F0C-1D8B5253E925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1A2E50F4-7A63-1CAC-003F-AE8FDEB83A01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8ACD6D3-1DD4-D5E9-A730-B9C34EA861BE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30E17B1-4582-2DA3-FBE2-AA8AFFB55DC1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4F43BCE-7BBC-CB85-AEA7-17A6C150D398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B4094A9-6A1C-E08C-A36F-68EF88D9B270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DCFE0E0B-A91C-57AC-46E5-92BBD9297336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6164AD9-047C-0F17-2F22-A720EE913714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A58DC297-B039-EB07-B866-D43ED3187F7B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F5AE1337-0A4C-8656-CDA7-64CF00706D5C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D919F6F-F8B2-F8AE-327E-F5789666B0FA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EF774AD-F9C0-31DA-01B3-5653E071CF46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BD0351C-75B1-5719-2AA4-636061E25A22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3459EFFE-338F-BBD5-88A6-4D4715E16DCF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48A51FF-626F-9228-35DA-698A43B2A7B5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AD2AD0E-1EFC-2E2C-26EB-84EE9E34BE9C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2368D9C7-2184-7326-2924-0DD7BA5F021F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0FDB70B-C733-D92A-9D00-14D3CA47510A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82EEF12-8A7D-6C20-C0BF-DAE4121D5C9E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0076963-EB45-0FE8-E760-84F6C1C20A6A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C7ED5A21-BE0D-D119-59E6-E2A92F35F4EA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FBA36A8-DEF3-DC4F-2F7A-8677187B31B2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7B9F0692-9A15-2F9B-333D-B9CE249710DC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23187DF-ED2B-5593-39FE-F6934B7209AF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62F08D44-5685-60D9-08BB-2887579355E1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7C5980D-28C6-6B36-99DB-A122D0D24A0D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C1E3F50-2BEC-30AE-BF0D-ABAD70BAE7B5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000AF23-BA69-2307-85A9-877CC902E37C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74376D8-2686-36F9-56BA-C2D876D38E57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1F5835D-B2F3-6317-9C8A-7C197ED816B0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9618E27-B120-A4B7-976B-3477834A75FF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A8CAC6B-544F-3603-3AAE-5A25F73D7C17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80A38A4-C0A9-BBD1-BAE3-E2F4507B0CDE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BB9A7FB-93F0-62A9-471A-0B2E61D5AC9E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A1B38D0-79D9-BF4D-58ED-5A7FF05FD6B8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CC22FC1-D7CC-8875-C5CE-D9943FB4D98D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B3437A9-B371-CF10-3B7B-6A80A7ACFD27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091483B-37E4-7C04-4219-5BC22F451C5A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6F2F795-A47A-D25E-D0A7-24FA5DE64011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F036931-480F-B59A-4716-C49F7ACD981A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7145549-2158-7BF3-F147-AA26973F1320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548F326-2003-0BAA-2111-54A519E709DB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44B842D-8756-97CB-6381-57A89178AE65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BF8DBD0-6EFB-B67E-9F81-334BA12BCF7F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0000EF2-9359-9750-B48A-B70364893D21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AB87150-FEC2-3CFD-7336-8D12B380D585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68C7A99-AF17-EDD9-63E4-1728A3D2BFBF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F141552-1A53-46F7-5B29-081BF375B1CF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13A246C-50C4-CE0C-A633-AC44088C40D5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4D792EE-DD81-E131-5BC9-F4A0AA04D4EC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E450CE4-6EF4-4D76-D735-4C3F6643AD8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14F8F9F-B029-55CA-8ECE-CBFFB0DCE7BF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E667638-F526-534B-DFE7-DD352FCD5B39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228F767-57ED-53FF-A685-2A8202E299E6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B094295-9414-B26E-1F90-A6D1CE3ED079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850948E-3597-6143-7192-08B7034BBC31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AC26017-BF96-7A51-BEFF-07A6F542E2D1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48C5F4E-8729-77FC-BCF9-5EA94938C3F9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0426E3D-738C-BFCB-05CD-FD4C46AFAABF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8B5101A-EF61-2163-CF60-03202969B363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777A60A-4B30-FD77-BC81-710687C80FA2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5218C56-CE82-1B13-903C-510EED03BE4C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465DDDE-D7B3-7C5D-D851-395304965729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E58E455-D82D-F0B5-2514-1939776ADBFA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06823E0-A071-7020-E91F-E72FB5B8A10D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F0CD6E1-A61D-7F4B-80EB-97C0D0E65930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1024156-D927-B283-1DEB-8A99AD6500F8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75756F0-EA61-B1BE-7319-589F60CB53E3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6DBB66C3-8B06-15A1-B448-77439703C137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0A7AD338-1C5B-CD0F-B71C-48C40A23F1A2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86FE8F8A-05A6-4549-BCB6-B9BB4FDBF4D4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79926-1DB4-CE08-FAE4-F5E38AEAD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9D7B43C-6549-A33A-94E8-CB907069EC04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65250"/>
              <a:gd name="adj2" fmla="val 1882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05D337-C382-9F41-70F3-2CF76376474A}"/>
              </a:ext>
            </a:extLst>
          </p:cNvPr>
          <p:cNvSpPr txBox="1"/>
          <p:nvPr/>
        </p:nvSpPr>
        <p:spPr>
          <a:xfrm>
            <a:off x="1791104" y="1672982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10%.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CFF7E-8078-2BB8-8028-02125D787CCC}"/>
              </a:ext>
            </a:extLst>
          </p:cNvPr>
          <p:cNvSpPr txBox="1"/>
          <p:nvPr/>
        </p:nvSpPr>
        <p:spPr>
          <a:xfrm>
            <a:off x="1815163" y="2737623"/>
            <a:ext cx="32032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10% of 200 = 20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9800F-8BFC-DC42-330D-C48FA2706996}"/>
              </a:ext>
            </a:extLst>
          </p:cNvPr>
          <p:cNvSpPr txBox="1"/>
          <p:nvPr/>
        </p:nvSpPr>
        <p:spPr>
          <a:xfrm>
            <a:off x="1886562" y="2620391"/>
            <a:ext cx="303907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divide 20 by 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EF20D3-184D-B61C-B854-49824F49D748}"/>
              </a:ext>
            </a:extLst>
          </p:cNvPr>
          <p:cNvGrpSpPr/>
          <p:nvPr/>
        </p:nvGrpSpPr>
        <p:grpSpPr>
          <a:xfrm>
            <a:off x="1815163" y="2343393"/>
            <a:ext cx="3039078" cy="1754326"/>
            <a:chOff x="2066613" y="4604776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34C6D1-E75B-B319-A51E-876EC4787F9E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10% = 20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5% = 10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1D77B948-00F0-71B3-EF02-280E5B879F11}"/>
                </a:ext>
              </a:extLst>
            </p:cNvPr>
            <p:cNvSpPr/>
            <p:nvPr/>
          </p:nvSpPr>
          <p:spPr>
            <a:xfrm>
              <a:off x="4550385" y="4836749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24AAC5-6BDA-B42F-A6FD-7B247214EC94}"/>
                </a:ext>
              </a:extLst>
            </p:cNvPr>
            <p:cNvSpPr txBox="1"/>
            <p:nvPr/>
          </p:nvSpPr>
          <p:spPr>
            <a:xfrm>
              <a:off x="4318567" y="5227774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÷2</a:t>
              </a:r>
            </a:p>
          </p:txBody>
        </p:sp>
      </p:grpSp>
      <p:pic>
        <p:nvPicPr>
          <p:cNvPr id="3" name="Picture 2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557AFDDA-AE0E-BDBB-11DD-8BD8A9F48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2737623"/>
            <a:ext cx="1079863" cy="1079863"/>
          </a:xfrm>
          <a:prstGeom prst="rect">
            <a:avLst/>
          </a:prstGeom>
        </p:spPr>
      </p:pic>
      <p:pic>
        <p:nvPicPr>
          <p:cNvPr id="4" name="Picture 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802CF6F-D6B4-0551-37AC-439F1F6EC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97" y="157307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8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D20655-7CAE-4C90-45D6-762CE6DE6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id="{0952A939-8754-9D82-7C22-C8B28E0EB39F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Summary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B3701-145E-2D2B-967F-8C346C6BC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809FA-4242-2141-C532-55EBD48A5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73C8A7-C303-4BF9-FEF9-B7A8C517F6E8}"/>
              </a:ext>
            </a:extLst>
          </p:cNvPr>
          <p:cNvSpPr txBox="1"/>
          <p:nvPr/>
        </p:nvSpPr>
        <p:spPr>
          <a:xfrm>
            <a:off x="1182687" y="1589044"/>
            <a:ext cx="6901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To calculate 10% you divide by 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D9B05-DE78-2E17-ADD3-1A25FD6C0C2E}"/>
              </a:ext>
            </a:extLst>
          </p:cNvPr>
          <p:cNvSpPr txBox="1"/>
          <p:nvPr/>
        </p:nvSpPr>
        <p:spPr>
          <a:xfrm>
            <a:off x="1182687" y="3071911"/>
            <a:ext cx="6901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To calculate 1% you divide by ___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141C3C-0A7E-6727-E328-3C8D631DD145}"/>
              </a:ext>
            </a:extLst>
          </p:cNvPr>
          <p:cNvSpPr txBox="1"/>
          <p:nvPr/>
        </p:nvSpPr>
        <p:spPr>
          <a:xfrm>
            <a:off x="1182687" y="4554777"/>
            <a:ext cx="6797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To calculate 5% you can find ____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first and then half it.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45918E-8A04-0936-28FD-49791DBB9228}"/>
              </a:ext>
            </a:extLst>
          </p:cNvPr>
          <p:cNvSpPr/>
          <p:nvPr/>
        </p:nvSpPr>
        <p:spPr>
          <a:xfrm>
            <a:off x="6901083" y="1547430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938F05-BA6F-4EF9-B6E6-9334A16DB9E5}"/>
              </a:ext>
            </a:extLst>
          </p:cNvPr>
          <p:cNvSpPr/>
          <p:nvPr/>
        </p:nvSpPr>
        <p:spPr>
          <a:xfrm>
            <a:off x="6685145" y="3083723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7A7633-AE98-6412-B7B3-9D96362A01A8}"/>
              </a:ext>
            </a:extLst>
          </p:cNvPr>
          <p:cNvSpPr/>
          <p:nvPr/>
        </p:nvSpPr>
        <p:spPr>
          <a:xfrm>
            <a:off x="6685145" y="4554777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1183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1864" y="1728099"/>
            <a:ext cx="3542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100% of 400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425179" y="1709163"/>
            <a:ext cx="97264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251007" y="2682502"/>
            <a:ext cx="7231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251007" y="3655841"/>
            <a:ext cx="7231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251007" y="4629180"/>
            <a:ext cx="7231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41864" y="2733857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10% of 400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41864" y="3739615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5% of 400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41864" y="4745372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1% of 400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6CEF5-5FDC-3E5D-E4AA-64EDE940083C}"/>
              </a:ext>
            </a:extLst>
          </p:cNvPr>
          <p:cNvSpPr txBox="1"/>
          <p:nvPr/>
        </p:nvSpPr>
        <p:spPr>
          <a:xfrm>
            <a:off x="4609103" y="1771556"/>
            <a:ext cx="3482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100% of 60 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AA272-1DC5-5960-AA98-5080ECB15C0F}"/>
              </a:ext>
            </a:extLst>
          </p:cNvPr>
          <p:cNvSpPr/>
          <p:nvPr/>
        </p:nvSpPr>
        <p:spPr>
          <a:xfrm>
            <a:off x="7887919" y="1752620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8C987-9AEF-57CC-54AE-6BE25C14BE10}"/>
              </a:ext>
            </a:extLst>
          </p:cNvPr>
          <p:cNvSpPr/>
          <p:nvPr/>
        </p:nvSpPr>
        <p:spPr>
          <a:xfrm>
            <a:off x="7731159" y="2725959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33639-8F3C-EB14-6D01-BFF0BDC44242}"/>
              </a:ext>
            </a:extLst>
          </p:cNvPr>
          <p:cNvSpPr/>
          <p:nvPr/>
        </p:nvSpPr>
        <p:spPr>
          <a:xfrm>
            <a:off x="7717646" y="3699298"/>
            <a:ext cx="73663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4B91B-4BEF-032E-B1BF-38095D71A96C}"/>
              </a:ext>
            </a:extLst>
          </p:cNvPr>
          <p:cNvSpPr/>
          <p:nvPr/>
        </p:nvSpPr>
        <p:spPr>
          <a:xfrm>
            <a:off x="7733689" y="4672637"/>
            <a:ext cx="8773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0A122-5FBE-837B-5D12-7FFAD6685DF5}"/>
              </a:ext>
            </a:extLst>
          </p:cNvPr>
          <p:cNvSpPr txBox="1"/>
          <p:nvPr/>
        </p:nvSpPr>
        <p:spPr>
          <a:xfrm>
            <a:off x="4609103" y="2777314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10% of 60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B032C-3086-7C1B-E379-0552CF2D519D}"/>
              </a:ext>
            </a:extLst>
          </p:cNvPr>
          <p:cNvSpPr txBox="1"/>
          <p:nvPr/>
        </p:nvSpPr>
        <p:spPr>
          <a:xfrm>
            <a:off x="4609103" y="3783072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5% of 60 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0000C-9928-1FCF-FBA5-5FD1E42E59FF}"/>
              </a:ext>
            </a:extLst>
          </p:cNvPr>
          <p:cNvSpPr txBox="1"/>
          <p:nvPr/>
        </p:nvSpPr>
        <p:spPr>
          <a:xfrm>
            <a:off x="4609103" y="4788829"/>
            <a:ext cx="310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1% of 60   = 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1012</TotalTime>
  <Words>606</Words>
  <Application>Microsoft Office PowerPoint</Application>
  <PresentationFormat>On-screen Show (4:3)</PresentationFormat>
  <Paragraphs>457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2026-02-10T21:14:25Z</dcterms:modified>
  <cp:category/>
</cp:coreProperties>
</file>