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3" r:id="rId2"/>
    <p:sldId id="264" r:id="rId3"/>
    <p:sldId id="259" r:id="rId4"/>
    <p:sldId id="26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528985" y="3434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1: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62401" y="63299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BA6E0-3F9E-DC96-24F0-6F9C103D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58D33B-5D10-F043-4393-8388AD41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33177D-B5D8-4645-EEEF-B74C5A5AEA64}"/>
              </a:ext>
            </a:extLst>
          </p:cNvPr>
          <p:cNvSpPr/>
          <p:nvPr/>
        </p:nvSpPr>
        <p:spPr>
          <a:xfrm>
            <a:off x="1480183" y="253934"/>
            <a:ext cx="7750712" cy="16684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When you subtract zero from a number,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 number stays the </a:t>
            </a:r>
            <a:r>
              <a:rPr lang="en-US" sz="3200" dirty="0"/>
              <a:t>  ______</a:t>
            </a:r>
            <a:endParaRPr lang="en-GB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1600A5-851E-43D1-414B-DAC5E61472DA}"/>
              </a:ext>
            </a:extLst>
          </p:cNvPr>
          <p:cNvSpPr/>
          <p:nvPr/>
        </p:nvSpPr>
        <p:spPr>
          <a:xfrm>
            <a:off x="6628814" y="1152963"/>
            <a:ext cx="16332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same.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9ED44-8BBA-11F8-7915-83FD4C0F3B1B}"/>
              </a:ext>
            </a:extLst>
          </p:cNvPr>
          <p:cNvSpPr/>
          <p:nvPr/>
        </p:nvSpPr>
        <p:spPr>
          <a:xfrm>
            <a:off x="901525" y="58368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2BBC9-DA2A-ED4E-711B-4BB25A89058B}"/>
              </a:ext>
            </a:extLst>
          </p:cNvPr>
          <p:cNvSpPr/>
          <p:nvPr/>
        </p:nvSpPr>
        <p:spPr>
          <a:xfrm>
            <a:off x="3605397" y="585455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211FC4-8566-AC96-D745-4F1CC93FE0DE}"/>
              </a:ext>
            </a:extLst>
          </p:cNvPr>
          <p:cNvSpPr/>
          <p:nvPr/>
        </p:nvSpPr>
        <p:spPr>
          <a:xfrm>
            <a:off x="4878672" y="413509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C34C01-6AF5-17CB-CC7E-06F1F7A20C82}"/>
              </a:ext>
            </a:extLst>
          </p:cNvPr>
          <p:cNvSpPr/>
          <p:nvPr/>
        </p:nvSpPr>
        <p:spPr>
          <a:xfrm>
            <a:off x="2415695" y="4135090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03CEF-0F47-53DF-69FF-6E4AB4A229D7}"/>
              </a:ext>
            </a:extLst>
          </p:cNvPr>
          <p:cNvSpPr/>
          <p:nvPr/>
        </p:nvSpPr>
        <p:spPr>
          <a:xfrm>
            <a:off x="2164980" y="580685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16409D-68A9-6ACA-8E9C-FCA0BE3E5699}"/>
              </a:ext>
            </a:extLst>
          </p:cNvPr>
          <p:cNvSpPr/>
          <p:nvPr/>
        </p:nvSpPr>
        <p:spPr>
          <a:xfrm>
            <a:off x="4952414" y="58073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77BDD9-2942-292E-5122-EA42E392992D}"/>
              </a:ext>
            </a:extLst>
          </p:cNvPr>
          <p:cNvSpPr/>
          <p:nvPr/>
        </p:nvSpPr>
        <p:spPr>
          <a:xfrm>
            <a:off x="6196194" y="58368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02AC1B64-8B68-49E4-B7FD-0B94B448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2" y="3086389"/>
            <a:ext cx="2348874" cy="2348874"/>
          </a:xfrm>
          <a:prstGeom prst="rect">
            <a:avLst/>
          </a:prstGeom>
        </p:spPr>
      </p:pic>
      <p:pic>
        <p:nvPicPr>
          <p:cNvPr id="18" name="Picture 17" descr="A black bag with a bow&#10;&#10;AI-generated content may be incorrect.">
            <a:extLst>
              <a:ext uri="{FF2B5EF4-FFF2-40B4-BE49-F238E27FC236}">
                <a16:creationId xmlns:a16="http://schemas.microsoft.com/office/drawing/2014/main" id="{F9CAA538-1EE7-E526-57CB-D2D22C38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075" y="3132819"/>
            <a:ext cx="2323668" cy="2323668"/>
          </a:xfrm>
          <a:prstGeom prst="rect">
            <a:avLst/>
          </a:prstGeom>
        </p:spPr>
      </p:pic>
      <p:pic>
        <p:nvPicPr>
          <p:cNvPr id="19" name="Picture 18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7D3A7865-AF17-F7BC-C00C-3129D1D6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785" y="3132819"/>
            <a:ext cx="2348874" cy="2348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6CDCC5-DB3F-D182-35A5-F74D7313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2758650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 flipH="1">
            <a:off x="3814911" y="3177315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505600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505315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501695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501979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505885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Arrow: Circular 1">
            <a:extLst>
              <a:ext uri="{FF2B5EF4-FFF2-40B4-BE49-F238E27FC236}">
                <a16:creationId xmlns:a16="http://schemas.microsoft.com/office/drawing/2014/main" id="{BC7AED98-E805-C14C-1234-E955417743D8}"/>
              </a:ext>
            </a:extLst>
          </p:cNvPr>
          <p:cNvSpPr/>
          <p:nvPr/>
        </p:nvSpPr>
        <p:spPr>
          <a:xfrm flipH="1">
            <a:off x="3107457" y="3177315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F6717265-6F8D-6E78-8062-F743FBA78E8E}"/>
              </a:ext>
            </a:extLst>
          </p:cNvPr>
          <p:cNvSpPr/>
          <p:nvPr/>
        </p:nvSpPr>
        <p:spPr>
          <a:xfrm flipH="1">
            <a:off x="2400002" y="3177315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A1CF0A2B-4268-6987-4A3C-1CF433791399}"/>
              </a:ext>
            </a:extLst>
          </p:cNvPr>
          <p:cNvSpPr/>
          <p:nvPr/>
        </p:nvSpPr>
        <p:spPr>
          <a:xfrm flipH="1">
            <a:off x="1692547" y="3177315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79E8DD11-687B-9965-8902-66D6545EEEF3}"/>
              </a:ext>
            </a:extLst>
          </p:cNvPr>
          <p:cNvSpPr/>
          <p:nvPr/>
        </p:nvSpPr>
        <p:spPr>
          <a:xfrm flipH="1">
            <a:off x="985092" y="3177315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D0E85-FAC7-27AB-4F8E-F5C3B6B573B9}"/>
              </a:ext>
            </a:extLst>
          </p:cNvPr>
          <p:cNvSpPr/>
          <p:nvPr/>
        </p:nvSpPr>
        <p:spPr>
          <a:xfrm>
            <a:off x="530100" y="763461"/>
            <a:ext cx="859048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we subtract the same</a:t>
            </a:r>
          </a:p>
          <a:p>
            <a:pPr algn="ctr"/>
            <a:r>
              <a:rPr lang="en-US" sz="4400" dirty="0"/>
              <a:t>number, the answer is always ____.</a:t>
            </a:r>
            <a:endParaRPr lang="en-GB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5BDADC-3B71-353F-9A1E-BFC2E562CCD9}"/>
              </a:ext>
            </a:extLst>
          </p:cNvPr>
          <p:cNvSpPr/>
          <p:nvPr/>
        </p:nvSpPr>
        <p:spPr>
          <a:xfrm>
            <a:off x="7304260" y="1415790"/>
            <a:ext cx="16332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zero</a:t>
            </a:r>
          </a:p>
        </p:txBody>
      </p:sp>
      <p:pic>
        <p:nvPicPr>
          <p:cNvPr id="11" name="Picture 1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5E78F62-3DFC-B6FC-9486-58CB0FD3B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16" y="147894"/>
            <a:ext cx="1233968" cy="12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" grpId="0" animBg="1"/>
      <p:bldP spid="3" grpId="0" animBg="1"/>
      <p:bldP spid="4" grpId="0" animBg="1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8 - 8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31071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5 - 0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3 - 3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341672" y="542673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9 - 0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41672" y="440058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7 - 7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31071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31071" y="34010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731071" y="44005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731071" y="537020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652</TotalTime>
  <Words>105</Words>
  <Application>Microsoft Office PowerPoint</Application>
  <PresentationFormat>On-screen Show (4:3)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36</cp:revision>
  <dcterms:created xsi:type="dcterms:W3CDTF">2013-01-27T09:14:16Z</dcterms:created>
  <dcterms:modified xsi:type="dcterms:W3CDTF">2026-01-05T12:26:26Z</dcterms:modified>
  <cp:category/>
</cp:coreProperties>
</file>