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1" r:id="rId3"/>
    <p:sldId id="274" r:id="rId4"/>
    <p:sldId id="277" r:id="rId5"/>
    <p:sldId id="268" r:id="rId6"/>
    <p:sldId id="27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448233" y="271753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3933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358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D6401-2D06-FA4F-0F09-74E95B19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DE1C6C-DB1E-63FA-76B4-D45A6737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5495B-8FFC-2B5C-B226-BD23E8077F50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+ 9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4F1C7-D9EB-E328-9804-E8719169D06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3D4CCF43-B1A2-8C6D-5890-19543585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11D4-05B9-552B-B211-8CE923F8B4D7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4FE2C0-4A33-8ED9-3E12-C40F785A9FE5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1B754C-89E9-96DA-50E4-5AE8834561B3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25FA51-442F-B23A-DC2F-F763837236B7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C509D-9027-7EB7-1E36-EE0E71FA224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F2A4CE-08BE-4A70-AC3B-1E166ED35ABE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1D602-EBDC-B02D-3DAA-81D980BA10D9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D45136-7309-F13C-051E-32EC880EBBF8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D35A35-760D-4311-D5D7-BE559DD98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2972-2A97-6208-8FAD-6CA54B301AD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DD9F454-DC31-D85D-7B6F-BF04E6686D7D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022A73F-C241-3C74-8718-902F38B61A57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3F6EB5-886E-120E-61FB-5BBC17B28A7C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CCC07CA-A469-B38A-E9DA-9B0FA50021E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2DC5027-ABF1-0CA3-784A-2B1C7CFAF918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64D022-6C8F-C81B-541D-4C2EA8B9C01A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122EA42-386C-4B0E-AF65-F65D53C9B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48A083-5143-CA80-973E-BD7F441E82F8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B7821-C4CA-7681-D8EC-0E77E2840CAC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63C2-7481-2F1F-625A-384DE6C49B3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A521FF-6ACA-D45E-8055-1C768BDC545F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63B5F4-30F9-3758-0C42-F07109078422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CBA96-4773-9F03-C8F0-B082B072B949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682A54-1F4D-13F8-CFFD-E5FDFB49A408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5E4C7-C211-C881-D629-A48A75C59863}"/>
              </a:ext>
            </a:extLst>
          </p:cNvPr>
          <p:cNvSpPr/>
          <p:nvPr/>
        </p:nvSpPr>
        <p:spPr>
          <a:xfrm>
            <a:off x="7128045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676A49-63CA-1C09-8DC2-A1664B391E83}"/>
              </a:ext>
            </a:extLst>
          </p:cNvPr>
          <p:cNvSpPr/>
          <p:nvPr/>
        </p:nvSpPr>
        <p:spPr>
          <a:xfrm>
            <a:off x="7126089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4723 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91742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54587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57027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54583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97186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57056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84271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312230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155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2026-01-14T11:43:15Z</dcterms:modified>
  <cp:category/>
</cp:coreProperties>
</file>