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64" r:id="rId4"/>
    <p:sldId id="265" r:id="rId5"/>
    <p:sldId id="266" r:id="rId6"/>
    <p:sldId id="273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253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756381" y="-11231"/>
            <a:ext cx="854002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Introducing the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multiplication symbol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03E8003-51B0-909A-D957-F4796FFA0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4615" y="2722730"/>
            <a:ext cx="3421054" cy="3607232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64428" y="635764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248560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2s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81" name="Table 80">
            <a:extLst>
              <a:ext uri="{FF2B5EF4-FFF2-40B4-BE49-F238E27FC236}">
                <a16:creationId xmlns:a16="http://schemas.microsoft.com/office/drawing/2014/main" id="{EFD754A0-739A-7721-2C9A-BDF56582B6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112923"/>
              </p:ext>
            </p:extLst>
          </p:nvPr>
        </p:nvGraphicFramePr>
        <p:xfrm>
          <a:off x="1137659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82" name="TextBox 81">
            <a:extLst>
              <a:ext uri="{FF2B5EF4-FFF2-40B4-BE49-F238E27FC236}">
                <a16:creationId xmlns:a16="http://schemas.microsoft.com/office/drawing/2014/main" id="{6D39637D-69DA-5F0C-F467-2EF77F397E8E}"/>
              </a:ext>
            </a:extLst>
          </p:cNvPr>
          <p:cNvSpPr txBox="1"/>
          <p:nvPr/>
        </p:nvSpPr>
        <p:spPr>
          <a:xfrm>
            <a:off x="118681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C8F8B6A-0A30-CDE8-DAE7-B458190E836E}"/>
              </a:ext>
            </a:extLst>
          </p:cNvPr>
          <p:cNvSpPr txBox="1"/>
          <p:nvPr/>
        </p:nvSpPr>
        <p:spPr>
          <a:xfrm>
            <a:off x="415544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658108F-2989-B4E8-0FD8-6259C9015067}"/>
              </a:ext>
            </a:extLst>
          </p:cNvPr>
          <p:cNvSpPr txBox="1"/>
          <p:nvPr/>
        </p:nvSpPr>
        <p:spPr>
          <a:xfrm>
            <a:off x="192897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5C28731-DD0E-2FD1-3C01-57315FDB546F}"/>
              </a:ext>
            </a:extLst>
          </p:cNvPr>
          <p:cNvSpPr txBox="1"/>
          <p:nvPr/>
        </p:nvSpPr>
        <p:spPr>
          <a:xfrm>
            <a:off x="341328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93534AE-5792-2D01-1212-2C5F38BE9C17}"/>
              </a:ext>
            </a:extLst>
          </p:cNvPr>
          <p:cNvSpPr txBox="1"/>
          <p:nvPr/>
        </p:nvSpPr>
        <p:spPr>
          <a:xfrm>
            <a:off x="267113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BBADAA3-1725-BDC1-52C6-23A418A94E68}"/>
              </a:ext>
            </a:extLst>
          </p:cNvPr>
          <p:cNvSpPr txBox="1"/>
          <p:nvPr/>
        </p:nvSpPr>
        <p:spPr>
          <a:xfrm>
            <a:off x="489760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0ADADB2-3C90-9782-08D4-CDA3E14BE6E4}"/>
              </a:ext>
            </a:extLst>
          </p:cNvPr>
          <p:cNvSpPr txBox="1"/>
          <p:nvPr/>
        </p:nvSpPr>
        <p:spPr>
          <a:xfrm>
            <a:off x="563976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C90753F-CA2E-2F3E-FE64-82979ED6AF4A}"/>
              </a:ext>
            </a:extLst>
          </p:cNvPr>
          <p:cNvSpPr txBox="1"/>
          <p:nvPr/>
        </p:nvSpPr>
        <p:spPr>
          <a:xfrm>
            <a:off x="638192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23BB44F-E9C6-306F-F6D7-CD8196959DD5}"/>
              </a:ext>
            </a:extLst>
          </p:cNvPr>
          <p:cNvSpPr txBox="1"/>
          <p:nvPr/>
        </p:nvSpPr>
        <p:spPr>
          <a:xfrm>
            <a:off x="7124084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935873B-3EEE-5BE8-6808-9694C1D7B75A}"/>
              </a:ext>
            </a:extLst>
          </p:cNvPr>
          <p:cNvSpPr txBox="1"/>
          <p:nvPr/>
        </p:nvSpPr>
        <p:spPr>
          <a:xfrm>
            <a:off x="7836440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DF43DE9-F93D-633D-93D7-E61EFA1B6018}"/>
              </a:ext>
            </a:extLst>
          </p:cNvPr>
          <p:cNvGrpSpPr/>
          <p:nvPr/>
        </p:nvGrpSpPr>
        <p:grpSpPr>
          <a:xfrm flipH="1">
            <a:off x="1454487" y="1796813"/>
            <a:ext cx="829559" cy="1029273"/>
            <a:chOff x="2870600" y="17176"/>
            <a:chExt cx="829559" cy="1029273"/>
          </a:xfrm>
        </p:grpSpPr>
        <p:sp>
          <p:nvSpPr>
            <p:cNvPr id="93" name="Arrow: Curved Down 92">
              <a:extLst>
                <a:ext uri="{FF2B5EF4-FFF2-40B4-BE49-F238E27FC236}">
                  <a16:creationId xmlns:a16="http://schemas.microsoft.com/office/drawing/2014/main" id="{27C643C4-0B24-944B-9FF6-5132182AE91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C1AC025-6F34-EAAF-B16E-F0BAF3EEEB7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96B28F0-7320-23E0-1528-C1CA465BD164}"/>
              </a:ext>
            </a:extLst>
          </p:cNvPr>
          <p:cNvGrpSpPr/>
          <p:nvPr/>
        </p:nvGrpSpPr>
        <p:grpSpPr>
          <a:xfrm flipH="1">
            <a:off x="2212651" y="1796813"/>
            <a:ext cx="829559" cy="1029273"/>
            <a:chOff x="2870600" y="17176"/>
            <a:chExt cx="829559" cy="1029273"/>
          </a:xfrm>
        </p:grpSpPr>
        <p:sp>
          <p:nvSpPr>
            <p:cNvPr id="96" name="Arrow: Curved Down 95">
              <a:extLst>
                <a:ext uri="{FF2B5EF4-FFF2-40B4-BE49-F238E27FC236}">
                  <a16:creationId xmlns:a16="http://schemas.microsoft.com/office/drawing/2014/main" id="{80D80A2C-8E2C-20C7-3C8D-6C94D96023D1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21AB34D-07CC-C1A2-959D-B2FE676D6215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DC7C0BA-3E3E-A707-5DF3-61DD3C6B1A6A}"/>
              </a:ext>
            </a:extLst>
          </p:cNvPr>
          <p:cNvGrpSpPr/>
          <p:nvPr/>
        </p:nvGrpSpPr>
        <p:grpSpPr>
          <a:xfrm flipH="1">
            <a:off x="2970815" y="1796813"/>
            <a:ext cx="829559" cy="1029273"/>
            <a:chOff x="2870600" y="17176"/>
            <a:chExt cx="829559" cy="1029273"/>
          </a:xfrm>
        </p:grpSpPr>
        <p:sp>
          <p:nvSpPr>
            <p:cNvPr id="99" name="Arrow: Curved Down 98">
              <a:extLst>
                <a:ext uri="{FF2B5EF4-FFF2-40B4-BE49-F238E27FC236}">
                  <a16:creationId xmlns:a16="http://schemas.microsoft.com/office/drawing/2014/main" id="{EC388EC2-7100-AB72-3190-A63084F8891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E289594-41DD-FB98-EB79-04A21A43301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B0C0949-5EC1-0B52-3374-02005876F516}"/>
              </a:ext>
            </a:extLst>
          </p:cNvPr>
          <p:cNvGrpSpPr/>
          <p:nvPr/>
        </p:nvGrpSpPr>
        <p:grpSpPr>
          <a:xfrm flipH="1">
            <a:off x="5245307" y="1796813"/>
            <a:ext cx="829559" cy="1029273"/>
            <a:chOff x="2870600" y="17176"/>
            <a:chExt cx="829559" cy="1029273"/>
          </a:xfrm>
        </p:grpSpPr>
        <p:sp>
          <p:nvSpPr>
            <p:cNvPr id="102" name="Arrow: Curved Down 101">
              <a:extLst>
                <a:ext uri="{FF2B5EF4-FFF2-40B4-BE49-F238E27FC236}">
                  <a16:creationId xmlns:a16="http://schemas.microsoft.com/office/drawing/2014/main" id="{3A7820B0-586A-1E8A-1660-0660C03B424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F879ECE5-FA39-B875-6655-9CDB079B6EB6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908DAD6-9EC3-8699-1F53-DC38B1D4E91B}"/>
              </a:ext>
            </a:extLst>
          </p:cNvPr>
          <p:cNvGrpSpPr/>
          <p:nvPr/>
        </p:nvGrpSpPr>
        <p:grpSpPr>
          <a:xfrm flipH="1">
            <a:off x="3728979" y="1796813"/>
            <a:ext cx="829559" cy="1029273"/>
            <a:chOff x="2870600" y="17176"/>
            <a:chExt cx="829559" cy="1029273"/>
          </a:xfrm>
        </p:grpSpPr>
        <p:sp>
          <p:nvSpPr>
            <p:cNvPr id="105" name="Arrow: Curved Down 104">
              <a:extLst>
                <a:ext uri="{FF2B5EF4-FFF2-40B4-BE49-F238E27FC236}">
                  <a16:creationId xmlns:a16="http://schemas.microsoft.com/office/drawing/2014/main" id="{46D0C80E-C54C-19CD-934B-A888E50F82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5C95D92-BDEF-D2D5-2123-C7D63A6264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B2EA193-ACD2-2FEA-C906-05F9F94BD009}"/>
              </a:ext>
            </a:extLst>
          </p:cNvPr>
          <p:cNvGrpSpPr/>
          <p:nvPr/>
        </p:nvGrpSpPr>
        <p:grpSpPr>
          <a:xfrm flipH="1">
            <a:off x="4487143" y="1796813"/>
            <a:ext cx="829559" cy="1029273"/>
            <a:chOff x="2870600" y="17176"/>
            <a:chExt cx="829559" cy="1029273"/>
          </a:xfrm>
        </p:grpSpPr>
        <p:sp>
          <p:nvSpPr>
            <p:cNvPr id="108" name="Arrow: Curved Down 107">
              <a:extLst>
                <a:ext uri="{FF2B5EF4-FFF2-40B4-BE49-F238E27FC236}">
                  <a16:creationId xmlns:a16="http://schemas.microsoft.com/office/drawing/2014/main" id="{B673B2E8-18CD-A8C7-8315-6F3E9431354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B026FD4-0359-324E-AB5E-21EBD183631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DC42001-BEA7-671C-77DE-E39E500607AA}"/>
              </a:ext>
            </a:extLst>
          </p:cNvPr>
          <p:cNvGrpSpPr/>
          <p:nvPr/>
        </p:nvGrpSpPr>
        <p:grpSpPr>
          <a:xfrm flipH="1">
            <a:off x="6003471" y="1796813"/>
            <a:ext cx="829559" cy="1029273"/>
            <a:chOff x="2870600" y="17176"/>
            <a:chExt cx="829559" cy="1029273"/>
          </a:xfrm>
        </p:grpSpPr>
        <p:sp>
          <p:nvSpPr>
            <p:cNvPr id="111" name="Arrow: Curved Down 110">
              <a:extLst>
                <a:ext uri="{FF2B5EF4-FFF2-40B4-BE49-F238E27FC236}">
                  <a16:creationId xmlns:a16="http://schemas.microsoft.com/office/drawing/2014/main" id="{105BDA98-6CE2-1A3D-943C-22771484497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49CD540-0186-4995-AB5E-51A0317F5940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DCA07FC-3344-8961-636E-6B4DC744EEE2}"/>
              </a:ext>
            </a:extLst>
          </p:cNvPr>
          <p:cNvGrpSpPr/>
          <p:nvPr/>
        </p:nvGrpSpPr>
        <p:grpSpPr>
          <a:xfrm flipH="1">
            <a:off x="6761635" y="1796813"/>
            <a:ext cx="829559" cy="1029273"/>
            <a:chOff x="2870600" y="17176"/>
            <a:chExt cx="829559" cy="1029273"/>
          </a:xfrm>
        </p:grpSpPr>
        <p:sp>
          <p:nvSpPr>
            <p:cNvPr id="114" name="Arrow: Curved Down 113">
              <a:extLst>
                <a:ext uri="{FF2B5EF4-FFF2-40B4-BE49-F238E27FC236}">
                  <a16:creationId xmlns:a16="http://schemas.microsoft.com/office/drawing/2014/main" id="{4DA36C87-5860-C169-CD3A-002E0FAA12D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260910E-3E29-FEF1-F5EB-C24F7BA35CE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BC59A06-8DCE-20AD-2A76-BEC3BB882A63}"/>
              </a:ext>
            </a:extLst>
          </p:cNvPr>
          <p:cNvGrpSpPr/>
          <p:nvPr/>
        </p:nvGrpSpPr>
        <p:grpSpPr>
          <a:xfrm flipH="1">
            <a:off x="7519797" y="1796813"/>
            <a:ext cx="829559" cy="1029273"/>
            <a:chOff x="2870600" y="17176"/>
            <a:chExt cx="829559" cy="1029273"/>
          </a:xfrm>
        </p:grpSpPr>
        <p:sp>
          <p:nvSpPr>
            <p:cNvPr id="117" name="Arrow: Curved Down 116">
              <a:extLst>
                <a:ext uri="{FF2B5EF4-FFF2-40B4-BE49-F238E27FC236}">
                  <a16:creationId xmlns:a16="http://schemas.microsoft.com/office/drawing/2014/main" id="{2A960F3C-0F83-6A21-6767-C3A101ED67A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9AF90E3-A3BF-7D84-4622-D6C7C906E1D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F9F08-CE2B-326C-E2F9-025E1C23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CEB5163-8768-A8E7-E1BB-81FE2480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09F51D-0642-1F49-8500-FBB2B27BF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743" y="678002"/>
            <a:ext cx="2394858" cy="23948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194CE9-2529-C6EA-901C-FC4141895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1" y="678002"/>
            <a:ext cx="2394858" cy="23948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7B0DAE-F7B4-9343-DD57-05C38171C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459" y="678002"/>
            <a:ext cx="2394858" cy="23948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2">
                <a:extLst>
                  <a:ext uri="{FF2B5EF4-FFF2-40B4-BE49-F238E27FC236}">
                    <a16:creationId xmlns:a16="http://schemas.microsoft.com/office/drawing/2014/main" id="{6781AA4A-054D-36CB-1A04-F7AA2F753AC7}"/>
                  </a:ext>
                </a:extLst>
              </p:cNvPr>
              <p:cNvSpPr txBox="1"/>
              <p:nvPr/>
            </p:nvSpPr>
            <p:spPr>
              <a:xfrm>
                <a:off x="1019206" y="3590051"/>
                <a:ext cx="749747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2800" dirty="0">
                    <a:latin typeface="Comic Sans MS" panose="030F0702030302020204" pitchFamily="66" charset="0"/>
                  </a:rPr>
                  <a:t>There are </a:t>
                </a:r>
                <a:r>
                  <a:rPr lang="en-GB" sz="2800" u="sng" dirty="0">
                    <a:latin typeface="Comic Sans MS" panose="030F0702030302020204" pitchFamily="66" charset="0"/>
                  </a:rPr>
                  <a:t>		</a:t>
                </a:r>
                <a:r>
                  <a:rPr lang="en-GB" sz="2800" dirty="0">
                    <a:latin typeface="Comic Sans MS" panose="030F0702030302020204" pitchFamily="66" charset="0"/>
                  </a:rPr>
                  <a:t> equal groups with</a:t>
                </a:r>
              </a:p>
              <a:p>
                <a:pPr algn="ctr"/>
                <a:r>
                  <a:rPr lang="en-GB" sz="2800" dirty="0">
                    <a:latin typeface="Comic Sans MS" panose="030F0702030302020204" pitchFamily="66" charset="0"/>
                  </a:rPr>
                  <a:t> </a:t>
                </a:r>
                <a:r>
                  <a:rPr lang="en-GB" sz="2800" u="sng" dirty="0">
                    <a:latin typeface="Comic Sans MS" panose="030F0702030302020204" pitchFamily="66" charset="0"/>
                  </a:rPr>
                  <a:t>	  </a:t>
                </a:r>
                <a:r>
                  <a:rPr lang="en-GB" sz="2800" dirty="0">
                    <a:latin typeface="Comic Sans MS" panose="030F0702030302020204" pitchFamily="66" charset="0"/>
                  </a:rPr>
                  <a:t> in each group.</a:t>
                </a:r>
              </a:p>
              <a:p>
                <a:pPr algn="ctr"/>
                <a:endParaRPr lang="en-GB" sz="2800" u="sng" dirty="0">
                  <a:latin typeface="Comic Sans MS" panose="030F0702030302020204" pitchFamily="66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12</a:t>
                </a:r>
              </a:p>
            </p:txBody>
          </p:sp>
        </mc:Choice>
        <mc:Fallback>
          <p:sp>
            <p:nvSpPr>
              <p:cNvPr id="17" name="TextBox 2">
                <a:extLst>
                  <a:ext uri="{FF2B5EF4-FFF2-40B4-BE49-F238E27FC236}">
                    <a16:creationId xmlns:a16="http://schemas.microsoft.com/office/drawing/2014/main" id="{6781AA4A-054D-36CB-1A04-F7AA2F753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206" y="3590051"/>
                <a:ext cx="7497474" cy="1815882"/>
              </a:xfrm>
              <a:prstGeom prst="rect">
                <a:avLst/>
              </a:prstGeom>
              <a:blipFill>
                <a:blip r:embed="rId4"/>
                <a:stretch>
                  <a:fillRect t="-3691" b="-83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3">
            <a:extLst>
              <a:ext uri="{FF2B5EF4-FFF2-40B4-BE49-F238E27FC236}">
                <a16:creationId xmlns:a16="http://schemas.microsoft.com/office/drawing/2014/main" id="{E4F1604B-9D59-EEB8-784C-A0363FB562F3}"/>
              </a:ext>
            </a:extLst>
          </p:cNvPr>
          <p:cNvSpPr txBox="1"/>
          <p:nvPr/>
        </p:nvSpPr>
        <p:spPr>
          <a:xfrm>
            <a:off x="3926498" y="3589171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A93DE71D-1439-8DF0-218C-399E26832F0B}"/>
              </a:ext>
            </a:extLst>
          </p:cNvPr>
          <p:cNvSpPr txBox="1"/>
          <p:nvPr/>
        </p:nvSpPr>
        <p:spPr>
          <a:xfrm>
            <a:off x="3395393" y="4020938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2247DE-03D5-9B0E-7CA0-F6CC565BCDDD}"/>
              </a:ext>
            </a:extLst>
          </p:cNvPr>
          <p:cNvSpPr/>
          <p:nvPr/>
        </p:nvSpPr>
        <p:spPr>
          <a:xfrm>
            <a:off x="2879181" y="4863833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660671-DE16-D09A-957B-88F87D5357EC}"/>
              </a:ext>
            </a:extLst>
          </p:cNvPr>
          <p:cNvSpPr/>
          <p:nvPr/>
        </p:nvSpPr>
        <p:spPr>
          <a:xfrm>
            <a:off x="3814758" y="4863833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F8E75E-1272-171A-57BA-F3AF87C4C1E3}"/>
              </a:ext>
            </a:extLst>
          </p:cNvPr>
          <p:cNvSpPr/>
          <p:nvPr/>
        </p:nvSpPr>
        <p:spPr>
          <a:xfrm>
            <a:off x="4706449" y="4863833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B85D7510-45F0-12B7-E281-5B577D66540B}"/>
              </a:ext>
            </a:extLst>
          </p:cNvPr>
          <p:cNvSpPr txBox="1"/>
          <p:nvPr/>
        </p:nvSpPr>
        <p:spPr>
          <a:xfrm>
            <a:off x="2868711" y="4890822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D0825E31-5258-AEDB-C0D6-FFD5445A8EC6}"/>
              </a:ext>
            </a:extLst>
          </p:cNvPr>
          <p:cNvSpPr txBox="1"/>
          <p:nvPr/>
        </p:nvSpPr>
        <p:spPr>
          <a:xfrm>
            <a:off x="3814758" y="4890822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7BF6E631-2189-F51B-CF50-55A8E7CB0098}"/>
              </a:ext>
            </a:extLst>
          </p:cNvPr>
          <p:cNvSpPr txBox="1"/>
          <p:nvPr/>
        </p:nvSpPr>
        <p:spPr>
          <a:xfrm>
            <a:off x="4706449" y="4890822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484E705-CFEA-817E-04AF-78439B2C4993}"/>
                  </a:ext>
                </a:extLst>
              </p:cNvPr>
              <p:cNvSpPr txBox="1"/>
              <p:nvPr/>
            </p:nvSpPr>
            <p:spPr>
              <a:xfrm>
                <a:off x="3283552" y="5658809"/>
                <a:ext cx="38960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12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484E705-CFEA-817E-04AF-78439B2C4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552" y="5658809"/>
                <a:ext cx="3896089" cy="523220"/>
              </a:xfrm>
              <a:prstGeom prst="rect">
                <a:avLst/>
              </a:prstGeom>
              <a:blipFill>
                <a:blip r:embed="rId5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134E9A47-A772-A1A0-20BB-D7BA6CE5F030}"/>
              </a:ext>
            </a:extLst>
          </p:cNvPr>
          <p:cNvSpPr/>
          <p:nvPr/>
        </p:nvSpPr>
        <p:spPr>
          <a:xfrm>
            <a:off x="3823519" y="5658809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2CE5DC-411C-41D0-D5D4-FAB9B05DB658}"/>
              </a:ext>
            </a:extLst>
          </p:cNvPr>
          <p:cNvSpPr/>
          <p:nvPr/>
        </p:nvSpPr>
        <p:spPr>
          <a:xfrm>
            <a:off x="4708860" y="5658809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EED46A-1C47-5BB0-CEAF-4C1F35B11049}"/>
              </a:ext>
            </a:extLst>
          </p:cNvPr>
          <p:cNvSpPr txBox="1"/>
          <p:nvPr/>
        </p:nvSpPr>
        <p:spPr>
          <a:xfrm>
            <a:off x="3823519" y="5685798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FCFB92-ADB7-8897-5B5D-829D8AAAD2B2}"/>
              </a:ext>
            </a:extLst>
          </p:cNvPr>
          <p:cNvSpPr txBox="1"/>
          <p:nvPr/>
        </p:nvSpPr>
        <p:spPr>
          <a:xfrm>
            <a:off x="4708860" y="5685798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558A9EC-B868-F733-E9FA-A98A6AD2C7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0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  <p:bldP spid="24" grpId="0"/>
      <p:bldP spid="25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D9B4CC-DA9E-5B3A-38DA-FA02CD72B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C319E9C-75EA-F267-D919-A00840111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9810C0-37DE-6B5A-717E-875525427478}"/>
              </a:ext>
            </a:extLst>
          </p:cNvPr>
          <p:cNvSpPr txBox="1"/>
          <p:nvPr/>
        </p:nvSpPr>
        <p:spPr>
          <a:xfrm>
            <a:off x="1023605" y="250473"/>
            <a:ext cx="791391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What does the symbol  </a:t>
            </a:r>
            <a:r>
              <a:rPr lang="en-US" sz="6000" b="1" dirty="0"/>
              <a:t>×</a:t>
            </a:r>
            <a:r>
              <a:rPr lang="en-US" sz="6000" dirty="0"/>
              <a:t> </a:t>
            </a:r>
            <a:r>
              <a:rPr lang="en-US" sz="3600" dirty="0"/>
              <a:t>mean? 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Come up with different definitions?</a:t>
            </a:r>
            <a:endParaRPr lang="en-GB" sz="3600" dirty="0"/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C9AA7441-EC9D-4031-27F6-6E157A54A117}"/>
              </a:ext>
            </a:extLst>
          </p:cNvPr>
          <p:cNvSpPr txBox="1"/>
          <p:nvPr/>
        </p:nvSpPr>
        <p:spPr>
          <a:xfrm>
            <a:off x="3505667" y="3014018"/>
            <a:ext cx="2844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latin typeface="Comic Sans MS" panose="030F0702030302020204" pitchFamily="66" charset="0"/>
              </a:rPr>
              <a:t>“lots of”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3E8F822D-6494-26E3-80B9-378E88C76A93}"/>
              </a:ext>
            </a:extLst>
          </p:cNvPr>
          <p:cNvSpPr txBox="1"/>
          <p:nvPr/>
        </p:nvSpPr>
        <p:spPr>
          <a:xfrm>
            <a:off x="3118286" y="4223470"/>
            <a:ext cx="3619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latin typeface="Comic Sans MS" panose="030F0702030302020204" pitchFamily="66" charset="0"/>
              </a:rPr>
              <a:t>“groups of”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6D0F95F7-8860-6EB0-6A23-B6AEA8BF5228}"/>
              </a:ext>
            </a:extLst>
          </p:cNvPr>
          <p:cNvSpPr txBox="1"/>
          <p:nvPr/>
        </p:nvSpPr>
        <p:spPr>
          <a:xfrm>
            <a:off x="2724722" y="5432922"/>
            <a:ext cx="4406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latin typeface="Comic Sans MS" panose="030F0702030302020204" pitchFamily="66" charset="0"/>
              </a:rPr>
              <a:t>“times”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4FDE0F-83BB-6F02-44C7-4B56C9C17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0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E33D7E-FB3C-F5AB-6655-E57C0E2CD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A61CA5-FA95-95EF-9A45-D7313D34F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4D4B58A7-F236-466B-998B-078906F84D22}"/>
                  </a:ext>
                </a:extLst>
              </p:cNvPr>
              <p:cNvSpPr txBox="1"/>
              <p:nvPr/>
            </p:nvSpPr>
            <p:spPr>
              <a:xfrm>
                <a:off x="2114917" y="2452538"/>
                <a:ext cx="549498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8000" dirty="0">
                    <a:latin typeface="Comic Sans MS" panose="030F0702030302020204" pitchFamily="66" charset="0"/>
                    <a:ea typeface="Cambria Math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8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8000" dirty="0">
                    <a:latin typeface="Comic Sans MS" panose="030F0702030302020204" pitchFamily="66" charset="0"/>
                  </a:rPr>
                  <a:t> 4 </a:t>
                </a:r>
                <a14:m>
                  <m:oMath xmlns:m="http://schemas.openxmlformats.org/officeDocument/2006/math">
                    <m:r>
                      <a:rPr lang="en-GB" sz="8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8000" dirty="0">
                    <a:latin typeface="Comic Sans MS" panose="030F0702030302020204" pitchFamily="66" charset="0"/>
                  </a:rPr>
                  <a:t> 12</a:t>
                </a:r>
              </a:p>
            </p:txBody>
          </p:sp>
        </mc:Choice>
        <mc:Fallback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4D4B58A7-F236-466B-998B-078906F84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917" y="2452538"/>
                <a:ext cx="5494987" cy="1323439"/>
              </a:xfrm>
              <a:prstGeom prst="rect">
                <a:avLst/>
              </a:prstGeom>
              <a:blipFill>
                <a:blip r:embed="rId3"/>
                <a:stretch>
                  <a:fillRect l="-6881" t="-19816" r="-6770" b="-419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2">
            <a:extLst>
              <a:ext uri="{FF2B5EF4-FFF2-40B4-BE49-F238E27FC236}">
                <a16:creationId xmlns:a16="http://schemas.microsoft.com/office/drawing/2014/main" id="{AF50B315-D22F-81A4-A0EE-A58EB5A0099D}"/>
              </a:ext>
            </a:extLst>
          </p:cNvPr>
          <p:cNvSpPr txBox="1"/>
          <p:nvPr/>
        </p:nvSpPr>
        <p:spPr>
          <a:xfrm>
            <a:off x="1179286" y="4109178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latin typeface="Comic Sans MS" panose="030F0702030302020204" pitchFamily="66" charset="0"/>
              </a:rPr>
              <a:t>“3 lots of 4 is equal to 12”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5EB0E517-2D5E-DD78-AA83-9B53B08BA34B}"/>
              </a:ext>
            </a:extLst>
          </p:cNvPr>
          <p:cNvSpPr txBox="1"/>
          <p:nvPr/>
        </p:nvSpPr>
        <p:spPr>
          <a:xfrm>
            <a:off x="1179286" y="4821715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latin typeface="Comic Sans MS" panose="030F0702030302020204" pitchFamily="66" charset="0"/>
              </a:rPr>
              <a:t>“3 groups of 4 is equal to 12”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AB10C140-3A27-3984-A1F9-91C2FEB6146C}"/>
              </a:ext>
            </a:extLst>
          </p:cNvPr>
          <p:cNvSpPr txBox="1"/>
          <p:nvPr/>
        </p:nvSpPr>
        <p:spPr>
          <a:xfrm>
            <a:off x="1179286" y="5534252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latin typeface="Comic Sans MS" panose="030F0702030302020204" pitchFamily="66" charset="0"/>
              </a:rPr>
              <a:t>“3 times 4 is equal to 12”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D460C8-0176-73DD-8065-F86202D1A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349" y="186695"/>
            <a:ext cx="1953252" cy="19532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C415E0-8AAC-A1ED-DD11-66A7BE43F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1" y="110800"/>
            <a:ext cx="1953252" cy="19532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0137CB3-B0C6-C186-1ACB-0E342E198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025" y="75359"/>
            <a:ext cx="1953252" cy="1953252"/>
          </a:xfrm>
          <a:prstGeom prst="rect">
            <a:avLst/>
          </a:prstGeom>
        </p:spPr>
      </p:pic>
      <p:pic>
        <p:nvPicPr>
          <p:cNvPr id="21" name="Picture 20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AC24FEC9-4F92-09DE-C318-500C11525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97" y="175282"/>
            <a:ext cx="1233968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1B5F4-D6DA-B4AF-7E5A-E87F19589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025C4FD-5022-2283-44D2-AC376CC98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A4DE5FA-C998-A8F8-90E2-C8EE62CFB374}"/>
                  </a:ext>
                </a:extLst>
              </p:cNvPr>
              <p:cNvSpPr txBox="1"/>
              <p:nvPr/>
            </p:nvSpPr>
            <p:spPr>
              <a:xfrm>
                <a:off x="807004" y="2790557"/>
                <a:ext cx="749747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latin typeface="Comic Sans MS" panose="030F0702030302020204" pitchFamily="66" charset="0"/>
                  </a:rPr>
                  <a:t>There are </a:t>
                </a:r>
                <a:r>
                  <a:rPr lang="en-GB" sz="2800" u="sng" dirty="0">
                    <a:latin typeface="Comic Sans MS" panose="030F0702030302020204" pitchFamily="66" charset="0"/>
                  </a:rPr>
                  <a:t>		</a:t>
                </a:r>
                <a:r>
                  <a:rPr lang="en-GB" sz="2800" dirty="0">
                    <a:latin typeface="Comic Sans MS" panose="030F0702030302020204" pitchFamily="66" charset="0"/>
                  </a:rPr>
                  <a:t> equal groups with</a:t>
                </a:r>
              </a:p>
              <a:p>
                <a:pPr algn="ctr"/>
                <a:r>
                  <a:rPr lang="en-GB" sz="2800" dirty="0">
                    <a:latin typeface="Comic Sans MS" panose="030F0702030302020204" pitchFamily="66" charset="0"/>
                  </a:rPr>
                  <a:t> </a:t>
                </a:r>
                <a:r>
                  <a:rPr lang="en-GB" sz="2800" u="sng" dirty="0">
                    <a:latin typeface="Comic Sans MS" panose="030F0702030302020204" pitchFamily="66" charset="0"/>
                  </a:rPr>
                  <a:t>	  </a:t>
                </a:r>
                <a:r>
                  <a:rPr lang="en-GB" sz="2800" dirty="0">
                    <a:latin typeface="Comic Sans MS" panose="030F0702030302020204" pitchFamily="66" charset="0"/>
                  </a:rPr>
                  <a:t> in each group.</a:t>
                </a:r>
              </a:p>
              <a:p>
                <a:pPr algn="ctr"/>
                <a:endParaRPr lang="en-GB" sz="2800" u="sng" dirty="0">
                  <a:latin typeface="Comic Sans MS" panose="030F0702030302020204" pitchFamily="66" charset="0"/>
                </a:endParaRPr>
              </a:p>
              <a:p>
                <a:pPr algn="ctr"/>
                <a:r>
                  <a:rPr lang="en-GB" sz="2800" b="0" dirty="0"/>
                  <a:t>      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b="0" dirty="0"/>
                  <a:t>       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b="0" dirty="0"/>
                  <a:t>  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20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A4DE5FA-C998-A8F8-90E2-C8EE62CFB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004" y="2790557"/>
                <a:ext cx="7497474" cy="1815882"/>
              </a:xfrm>
              <a:prstGeom prst="rect">
                <a:avLst/>
              </a:prstGeom>
              <a:blipFill>
                <a:blip r:embed="rId3"/>
                <a:stretch>
                  <a:fillRect t="-3691" b="-83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F8004EF-FBB0-933F-3915-3548C79CA682}"/>
              </a:ext>
            </a:extLst>
          </p:cNvPr>
          <p:cNvSpPr txBox="1"/>
          <p:nvPr/>
        </p:nvSpPr>
        <p:spPr>
          <a:xfrm>
            <a:off x="3714296" y="2789677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5BE96E-0A32-7919-C2E1-47DA20A1973C}"/>
              </a:ext>
            </a:extLst>
          </p:cNvPr>
          <p:cNvSpPr txBox="1"/>
          <p:nvPr/>
        </p:nvSpPr>
        <p:spPr>
          <a:xfrm>
            <a:off x="3183191" y="3221444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D985B8-3D3A-778B-8956-BE00BB568D6B}"/>
              </a:ext>
            </a:extLst>
          </p:cNvPr>
          <p:cNvSpPr/>
          <p:nvPr/>
        </p:nvSpPr>
        <p:spPr>
          <a:xfrm>
            <a:off x="4089379" y="4064339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381F92-7F2E-6B4C-1DE7-BAF7A4742FCC}"/>
              </a:ext>
            </a:extLst>
          </p:cNvPr>
          <p:cNvSpPr/>
          <p:nvPr/>
        </p:nvSpPr>
        <p:spPr>
          <a:xfrm>
            <a:off x="5024956" y="4064339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0CBB8A-AD36-2798-8E27-1401A04A69A3}"/>
              </a:ext>
            </a:extLst>
          </p:cNvPr>
          <p:cNvSpPr/>
          <p:nvPr/>
        </p:nvSpPr>
        <p:spPr>
          <a:xfrm>
            <a:off x="5916647" y="4064339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5F5417-3BF0-202F-7D91-8FF692913850}"/>
              </a:ext>
            </a:extLst>
          </p:cNvPr>
          <p:cNvSpPr txBox="1"/>
          <p:nvPr/>
        </p:nvSpPr>
        <p:spPr>
          <a:xfrm>
            <a:off x="4078909" y="4091328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75F29A-A62D-E2C1-B155-F3B78902AACC}"/>
              </a:ext>
            </a:extLst>
          </p:cNvPr>
          <p:cNvSpPr txBox="1"/>
          <p:nvPr/>
        </p:nvSpPr>
        <p:spPr>
          <a:xfrm>
            <a:off x="5024956" y="4091328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C27E92-3B77-9351-7CBE-0C81476F1B29}"/>
              </a:ext>
            </a:extLst>
          </p:cNvPr>
          <p:cNvSpPr txBox="1"/>
          <p:nvPr/>
        </p:nvSpPr>
        <p:spPr>
          <a:xfrm>
            <a:off x="5916647" y="4091328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22048A6-81B8-84D5-E1F2-3C2AD5306587}"/>
                  </a:ext>
                </a:extLst>
              </p:cNvPr>
              <p:cNvSpPr txBox="1"/>
              <p:nvPr/>
            </p:nvSpPr>
            <p:spPr>
              <a:xfrm>
                <a:off x="3071350" y="4859315"/>
                <a:ext cx="38960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20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22048A6-81B8-84D5-E1F2-3C2AD53065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350" y="4859315"/>
                <a:ext cx="3896089" cy="523220"/>
              </a:xfrm>
              <a:prstGeom prst="rect">
                <a:avLst/>
              </a:prstGeom>
              <a:blipFill>
                <a:blip r:embed="rId4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3660A508-FB7B-9989-DB7C-43FB0FFDA0D2}"/>
              </a:ext>
            </a:extLst>
          </p:cNvPr>
          <p:cNvSpPr/>
          <p:nvPr/>
        </p:nvSpPr>
        <p:spPr>
          <a:xfrm>
            <a:off x="3611317" y="4859315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8AB7C5-383F-C4FD-86D1-C95B98E7F1C2}"/>
              </a:ext>
            </a:extLst>
          </p:cNvPr>
          <p:cNvSpPr/>
          <p:nvPr/>
        </p:nvSpPr>
        <p:spPr>
          <a:xfrm>
            <a:off x="4496658" y="4859315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669D77-B866-57D5-5AE6-17CFBB27A4F7}"/>
              </a:ext>
            </a:extLst>
          </p:cNvPr>
          <p:cNvSpPr txBox="1"/>
          <p:nvPr/>
        </p:nvSpPr>
        <p:spPr>
          <a:xfrm>
            <a:off x="3611317" y="4886304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394A9D-0DBD-C8D4-481B-078C1403417B}"/>
              </a:ext>
            </a:extLst>
          </p:cNvPr>
          <p:cNvSpPr txBox="1"/>
          <p:nvPr/>
        </p:nvSpPr>
        <p:spPr>
          <a:xfrm>
            <a:off x="4496658" y="4886304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7C66FE-DCED-D6FB-9502-AD2EFB86E9D9}"/>
              </a:ext>
            </a:extLst>
          </p:cNvPr>
          <p:cNvSpPr/>
          <p:nvPr/>
        </p:nvSpPr>
        <p:spPr>
          <a:xfrm>
            <a:off x="2229698" y="4064339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9BE8006-92FC-8ADA-22C6-FC734430EBC4}"/>
              </a:ext>
            </a:extLst>
          </p:cNvPr>
          <p:cNvSpPr/>
          <p:nvPr/>
        </p:nvSpPr>
        <p:spPr>
          <a:xfrm>
            <a:off x="3165275" y="4064339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65A522-B5F0-5934-A267-0615432318D3}"/>
              </a:ext>
            </a:extLst>
          </p:cNvPr>
          <p:cNvSpPr txBox="1"/>
          <p:nvPr/>
        </p:nvSpPr>
        <p:spPr>
          <a:xfrm>
            <a:off x="2219228" y="4091328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9138D2-83C6-ECDF-0D13-01882C9398FA}"/>
              </a:ext>
            </a:extLst>
          </p:cNvPr>
          <p:cNvSpPr txBox="1"/>
          <p:nvPr/>
        </p:nvSpPr>
        <p:spPr>
          <a:xfrm>
            <a:off x="3165275" y="4091328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28" name="Picture 27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3D092DE-DF6F-BAF7-5696-D139D10CA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89" y="148884"/>
            <a:ext cx="1202400" cy="12019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636ADDB-7D2F-3357-4585-1814C5D35A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2889" y="376470"/>
            <a:ext cx="1831940" cy="18319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182BE66-8812-E1A2-E4AD-A85D4B31D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862" y="376470"/>
            <a:ext cx="1831940" cy="18319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7D072AE-8A9A-D4B8-2DD0-F0AD8DF50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0808" y="376470"/>
            <a:ext cx="1831940" cy="18319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48E091-7E2A-0292-BE5F-55EAF0713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6780" y="376470"/>
            <a:ext cx="1831940" cy="18319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A75F839-B47E-D56A-7CF4-3800363CD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4835" y="376470"/>
            <a:ext cx="1831940" cy="183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  <p:bldP spid="12" grpId="0"/>
      <p:bldP spid="22" grpId="0"/>
      <p:bldP spid="23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-20168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7856C3-8C94-D01F-E808-A797875ED195}"/>
              </a:ext>
            </a:extLst>
          </p:cNvPr>
          <p:cNvSpPr/>
          <p:nvPr/>
        </p:nvSpPr>
        <p:spPr>
          <a:xfrm>
            <a:off x="484225" y="657730"/>
            <a:ext cx="831564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/>
              <a:t>Draw a picture </a:t>
            </a:r>
          </a:p>
          <a:p>
            <a:pPr algn="ctr"/>
            <a:r>
              <a:rPr lang="en-US" sz="4400" b="1" dirty="0"/>
              <a:t>to match the calculation.</a:t>
            </a:r>
            <a:endParaRPr lang="en-GB" sz="4400" b="1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65C31F3F-06C8-489E-9FA9-64C602E60E05}"/>
              </a:ext>
            </a:extLst>
          </p:cNvPr>
          <p:cNvSpPr txBox="1"/>
          <p:nvPr/>
        </p:nvSpPr>
        <p:spPr>
          <a:xfrm>
            <a:off x="403239" y="2555441"/>
            <a:ext cx="2844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latin typeface="Comic Sans MS" panose="030F0702030302020204" pitchFamily="66" charset="0"/>
              </a:rPr>
              <a:t>3 x 4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2642EBE3-7CDF-D4F1-25E3-86421E64F655}"/>
              </a:ext>
            </a:extLst>
          </p:cNvPr>
          <p:cNvSpPr txBox="1"/>
          <p:nvPr/>
        </p:nvSpPr>
        <p:spPr>
          <a:xfrm>
            <a:off x="403239" y="4007893"/>
            <a:ext cx="2844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latin typeface="Comic Sans MS" panose="030F0702030302020204" pitchFamily="66" charset="0"/>
              </a:rPr>
              <a:t>2 x 5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FE5CDB77-DD6C-47E1-CD87-0A557E7D4046}"/>
              </a:ext>
            </a:extLst>
          </p:cNvPr>
          <p:cNvSpPr txBox="1"/>
          <p:nvPr/>
        </p:nvSpPr>
        <p:spPr>
          <a:xfrm>
            <a:off x="403239" y="5582283"/>
            <a:ext cx="2844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latin typeface="Comic Sans MS" panose="030F0702030302020204" pitchFamily="66" charset="0"/>
              </a:rPr>
              <a:t>4 x 3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0173FC-D828-19D5-2498-8900BB4FFC53}"/>
              </a:ext>
            </a:extLst>
          </p:cNvPr>
          <p:cNvGrpSpPr/>
          <p:nvPr/>
        </p:nvGrpSpPr>
        <p:grpSpPr>
          <a:xfrm>
            <a:off x="4211149" y="2215295"/>
            <a:ext cx="3723307" cy="1556657"/>
            <a:chOff x="4379878" y="2533828"/>
            <a:chExt cx="3723307" cy="155665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7C232B-D459-79CB-7854-781BAC3B3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79878" y="2533828"/>
              <a:ext cx="1556657" cy="155665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D7D50A7-D03C-CB3D-9912-6AE88B341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3203" y="2533828"/>
              <a:ext cx="1556657" cy="155665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7F1806-5675-3E79-8AD1-C93219923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46528" y="2533828"/>
              <a:ext cx="1556657" cy="155665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EA222E-031B-E953-7077-1433BB24AB94}"/>
              </a:ext>
            </a:extLst>
          </p:cNvPr>
          <p:cNvGrpSpPr/>
          <p:nvPr/>
        </p:nvGrpSpPr>
        <p:grpSpPr>
          <a:xfrm>
            <a:off x="3955658" y="5088355"/>
            <a:ext cx="4638028" cy="1507152"/>
            <a:chOff x="3955658" y="5088355"/>
            <a:chExt cx="4638028" cy="150715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0D0C86-99F3-63BC-7D2D-4704FBB61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658" y="5088355"/>
              <a:ext cx="1507152" cy="150715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E28AAE-AF2D-73BE-D8CE-CBCC9AE01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9283" y="5088355"/>
              <a:ext cx="1507152" cy="150715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169886F-099A-A47C-6F20-DAD83EFB8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42908" y="5088355"/>
              <a:ext cx="1507152" cy="150715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766A627-D8C1-19CD-3C49-76FF43E07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86534" y="5088355"/>
              <a:ext cx="1507152" cy="150715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2C1F0E7-6F65-33EC-6A9A-A43FE9FC529E}"/>
              </a:ext>
            </a:extLst>
          </p:cNvPr>
          <p:cNvGrpSpPr/>
          <p:nvPr/>
        </p:nvGrpSpPr>
        <p:grpSpPr>
          <a:xfrm>
            <a:off x="4537656" y="3507813"/>
            <a:ext cx="3100187" cy="1654326"/>
            <a:chOff x="4537656" y="3507813"/>
            <a:chExt cx="3100187" cy="165432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2902433-14A9-3016-D858-C9913997C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37656" y="3507813"/>
              <a:ext cx="1654326" cy="165432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CE71C97-6C3C-A560-F287-8F5BB940C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83517" y="3507813"/>
              <a:ext cx="1654326" cy="1654326"/>
            </a:xfrm>
            <a:prstGeom prst="rect">
              <a:avLst/>
            </a:prstGeom>
          </p:spPr>
        </p:pic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C08A411-8ED4-303A-AAC4-FDED8E09AA80}"/>
              </a:ext>
            </a:extLst>
          </p:cNvPr>
          <p:cNvCxnSpPr>
            <a:cxnSpLocks/>
          </p:cNvCxnSpPr>
          <p:nvPr/>
        </p:nvCxnSpPr>
        <p:spPr>
          <a:xfrm>
            <a:off x="2743199" y="2971800"/>
            <a:ext cx="134982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AD125CC-072D-34CD-53A0-48E4BCBF9464}"/>
              </a:ext>
            </a:extLst>
          </p:cNvPr>
          <p:cNvCxnSpPr>
            <a:cxnSpLocks/>
          </p:cNvCxnSpPr>
          <p:nvPr/>
        </p:nvCxnSpPr>
        <p:spPr>
          <a:xfrm>
            <a:off x="2743199" y="4454013"/>
            <a:ext cx="134982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D87C8F7-FA04-11EA-7D69-52E5353885DE}"/>
              </a:ext>
            </a:extLst>
          </p:cNvPr>
          <p:cNvCxnSpPr>
            <a:cxnSpLocks/>
          </p:cNvCxnSpPr>
          <p:nvPr/>
        </p:nvCxnSpPr>
        <p:spPr>
          <a:xfrm>
            <a:off x="2743199" y="5936226"/>
            <a:ext cx="134982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414177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of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545208" y="4349688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2EEAC275-4833-0AF6-E2A5-380F37195507}"/>
              </a:ext>
            </a:extLst>
          </p:cNvPr>
          <p:cNvSpPr txBox="1"/>
          <p:nvPr/>
        </p:nvSpPr>
        <p:spPr>
          <a:xfrm>
            <a:off x="4792873" y="1546475"/>
            <a:ext cx="2844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latin typeface="Comic Sans MS" panose="030F0702030302020204" pitchFamily="66" charset="0"/>
              </a:rPr>
              <a:t>4 x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BEB2B0-228A-697C-EE8B-E23D5296CFA0}"/>
              </a:ext>
            </a:extLst>
          </p:cNvPr>
          <p:cNvSpPr txBox="1"/>
          <p:nvPr/>
        </p:nvSpPr>
        <p:spPr>
          <a:xfrm>
            <a:off x="1210950" y="1546475"/>
            <a:ext cx="2844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latin typeface="Comic Sans MS" panose="030F0702030302020204" pitchFamily="66" charset="0"/>
              </a:rPr>
              <a:t>3 x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6F4F03-065A-CB8C-19C6-DD57B4D71019}"/>
              </a:ext>
            </a:extLst>
          </p:cNvPr>
          <p:cNvSpPr txBox="1"/>
          <p:nvPr/>
        </p:nvSpPr>
        <p:spPr>
          <a:xfrm>
            <a:off x="1683363" y="5212951"/>
            <a:ext cx="63694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/>
              <a:t>What’s the same and what’s different?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C7A990C-FCFC-964E-5027-E511B8087BF5}"/>
              </a:ext>
            </a:extLst>
          </p:cNvPr>
          <p:cNvGrpSpPr/>
          <p:nvPr/>
        </p:nvGrpSpPr>
        <p:grpSpPr>
          <a:xfrm>
            <a:off x="127625" y="2286917"/>
            <a:ext cx="9125232" cy="1615417"/>
            <a:chOff x="127625" y="2286917"/>
            <a:chExt cx="9125232" cy="16154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CCC117C-F1CE-0CE2-9470-8880C988B869}"/>
                </a:ext>
              </a:extLst>
            </p:cNvPr>
            <p:cNvSpPr txBox="1"/>
            <p:nvPr/>
          </p:nvSpPr>
          <p:spPr>
            <a:xfrm>
              <a:off x="2872416" y="2842648"/>
              <a:ext cx="2844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4000" dirty="0">
                  <a:latin typeface="Comic Sans MS" panose="030F0702030302020204" pitchFamily="66" charset="0"/>
                </a:rPr>
                <a:t>=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ADF794-11F2-F758-78C4-66B760AA4B8E}"/>
                </a:ext>
              </a:extLst>
            </p:cNvPr>
            <p:cNvGrpSpPr/>
            <p:nvPr/>
          </p:nvGrpSpPr>
          <p:grpSpPr>
            <a:xfrm>
              <a:off x="127625" y="2286917"/>
              <a:ext cx="9125232" cy="1615417"/>
              <a:chOff x="127625" y="2286917"/>
              <a:chExt cx="9125232" cy="161541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0CA2D32-C87C-24B0-BF69-DE419AD8C7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26565" y="2286917"/>
                <a:ext cx="1615417" cy="161541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E8B35A3-A852-40B9-AFA1-DDF20BDD4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96857" y="2286917"/>
                <a:ext cx="1615417" cy="1615417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CCDD9C6-DC93-8D6E-4DDE-1230C47ACA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67149" y="2286917"/>
                <a:ext cx="1615417" cy="1615417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EF6914F-82E5-7505-2D5B-E10B6412D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37440" y="2286917"/>
                <a:ext cx="1615417" cy="1615417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82F367C-C416-A87C-324A-91102D45B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625" y="2345677"/>
                <a:ext cx="1556657" cy="155665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CE5109F-04EA-8E60-7254-246CA459A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0950" y="2345677"/>
                <a:ext cx="1556657" cy="155665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8023083-A4C1-DD22-54C5-EC304D074A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4275" y="2345677"/>
                <a:ext cx="1556657" cy="1556657"/>
              </a:xfrm>
              <a:prstGeom prst="rect">
                <a:avLst/>
              </a:prstGeom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21F7FB1-7279-0119-3547-D4A00B9E8A58}"/>
              </a:ext>
            </a:extLst>
          </p:cNvPr>
          <p:cNvSpPr txBox="1"/>
          <p:nvPr/>
        </p:nvSpPr>
        <p:spPr>
          <a:xfrm>
            <a:off x="2866465" y="1599490"/>
            <a:ext cx="2844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latin typeface="Comic Sans MS" panose="030F0702030302020204" pitchFamily="66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702</TotalTime>
  <Words>207</Words>
  <Application>Microsoft Office PowerPoint</Application>
  <PresentationFormat>On-screen Show (4:3)</PresentationFormat>
  <Paragraphs>73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Cambria Math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40</cp:revision>
  <dcterms:created xsi:type="dcterms:W3CDTF">2013-01-27T09:14:16Z</dcterms:created>
  <dcterms:modified xsi:type="dcterms:W3CDTF">2026-01-12T16:43:24Z</dcterms:modified>
  <cp:category/>
</cp:coreProperties>
</file>