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79" r:id="rId3"/>
    <p:sldId id="258" r:id="rId4"/>
    <p:sldId id="276" r:id="rId5"/>
    <p:sldId id="274" r:id="rId6"/>
    <p:sldId id="27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086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7" y="67215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artoon character with a crown and cape holding a wand&#10;&#10;AI-generated content may be incorrect.">
            <a:extLst>
              <a:ext uri="{FF2B5EF4-FFF2-40B4-BE49-F238E27FC236}">
                <a16:creationId xmlns:a16="http://schemas.microsoft.com/office/drawing/2014/main" id="{435FF5FE-CB8D-F703-AA8B-541C0B8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56" y="2567873"/>
            <a:ext cx="3647874" cy="387882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62865" y="63043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898328" y="1033280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x4 Table </a:t>
            </a:r>
          </a:p>
          <a:p>
            <a:pPr algn="ctr"/>
            <a:r>
              <a:rPr lang="en-GB" sz="5400" dirty="0"/>
              <a:t>(Focus 6 x 4)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3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DA6940-8A1C-0D5D-BD9D-806DB4391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949" y="-53632"/>
            <a:ext cx="1578154" cy="2367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5E923-27E6-C81A-FCB3-499CE7A85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51" y="-53632"/>
            <a:ext cx="1578154" cy="2367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9895B-D325-37AE-EC22-77A8BA6A8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483" y="-53632"/>
            <a:ext cx="1578154" cy="2367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9B6-9632-55F4-93A7-ACD52F5AB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017" y="-53632"/>
            <a:ext cx="1578154" cy="2367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56868D-75FD-63B8-BDE6-3DA989F93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085" y="-53632"/>
            <a:ext cx="1578154" cy="236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E52074-1840-2CB9-8B56-85E718616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617" y="-53632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93ABB8-9058-2E6D-CEE0-005BC25D5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929" y="-377657"/>
            <a:ext cx="2249234" cy="3373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790431-00F2-FC17-1D0D-B6FCFA479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754" y="-377657"/>
            <a:ext cx="2249234" cy="3373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5DFFA2-93C8-93BF-746F-382A81B67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579" y="-377657"/>
            <a:ext cx="2249234" cy="3373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4D843C-07F8-D70C-E784-AF4F085FE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405" y="-377657"/>
            <a:ext cx="2249234" cy="33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187250" y="4541171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4  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  4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6</a:t>
                </a:r>
              </a:p>
              <a:p>
                <a:pPr algn="ctr"/>
                <a:endParaRPr lang="en-GB" sz="3200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250" y="4541171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455040" y="901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FDCA40F1-4070-C5E7-EEB8-55C1052DA1A8}"/>
              </a:ext>
            </a:extLst>
          </p:cNvPr>
          <p:cNvGrpSpPr/>
          <p:nvPr/>
        </p:nvGrpSpPr>
        <p:grpSpPr>
          <a:xfrm>
            <a:off x="4833761" y="2089202"/>
            <a:ext cx="2418207" cy="1553108"/>
            <a:chOff x="5048459" y="2395846"/>
            <a:chExt cx="2418207" cy="15531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FE343-1BD9-1FD5-C005-4F600DFA4A17}"/>
                </a:ext>
              </a:extLst>
            </p:cNvPr>
            <p:cNvGrpSpPr/>
            <p:nvPr/>
          </p:nvGrpSpPr>
          <p:grpSpPr>
            <a:xfrm>
              <a:off x="5048459" y="2395846"/>
              <a:ext cx="2418207" cy="1159902"/>
              <a:chOff x="5074585" y="2848696"/>
              <a:chExt cx="2418207" cy="115990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DC10254-4334-B229-2C5A-32993E9199F1}"/>
                  </a:ext>
                </a:extLst>
              </p:cNvPr>
              <p:cNvGrpSpPr/>
              <p:nvPr/>
            </p:nvGrpSpPr>
            <p:grpSpPr>
              <a:xfrm rot="5400000">
                <a:off x="5910112" y="2425918"/>
                <a:ext cx="1159902" cy="2005458"/>
                <a:chOff x="2526511" y="1920327"/>
                <a:chExt cx="1159902" cy="2005458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FADD7651-94EA-9F08-CB6D-37DAC0F8C3EE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B16B2455-C09C-7223-FFE3-2DC64817ABE7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36D5E8D-726F-FF3F-FE05-ED7E8154AB01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0DAB28D2-0EF9-210B-7615-C5CEA96E6C46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EB5B3848-9B74-95C3-E6CF-F7209749A7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CC6EEB3C-92EC-6A06-B5A7-F6482D0792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A854DE8-40C4-DE4E-E97C-8A121812FA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FF245603-79BA-17E8-6E43-D295BC76BE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096B2FB-096B-B701-CEFC-504B366EAE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4541E6B5-9547-FC33-2B71-72ACF25037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62A358C7-451A-63DA-E4EB-03F0C81AF5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10A23AB0-7971-F10C-B150-DA8C1206D6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910CC4D0-56BF-708E-8137-2E0197AFB1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05A5D262-4A96-5B9C-7789-96A32E47788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57F457D1-7A50-B117-2FE0-3266750F23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550FB697-CC32-921B-84BC-905A3D39DC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55AE993-601C-2981-8A6D-EFACC5BC2220}"/>
                  </a:ext>
                </a:extLst>
              </p:cNvPr>
              <p:cNvGrpSpPr/>
              <p:nvPr/>
            </p:nvGrpSpPr>
            <p:grpSpPr>
              <a:xfrm rot="16200000">
                <a:off x="4675719" y="3247563"/>
                <a:ext cx="1157732" cy="360000"/>
                <a:chOff x="4763393" y="2017440"/>
                <a:chExt cx="1157732" cy="36000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CE247BD-4B7C-C9B4-525F-667C0EFD1340}"/>
                    </a:ext>
                  </a:extLst>
                </p:cNvPr>
                <p:cNvSpPr/>
                <p:nvPr/>
              </p:nvSpPr>
              <p:spPr>
                <a:xfrm rot="7833128">
                  <a:off x="5561125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BB961CE-D5E2-EBE2-1290-AA4D09FE6686}"/>
                    </a:ext>
                  </a:extLst>
                </p:cNvPr>
                <p:cNvSpPr/>
                <p:nvPr/>
              </p:nvSpPr>
              <p:spPr>
                <a:xfrm rot="7833128">
                  <a:off x="5159510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03F2D68C-F21F-51D5-ABF0-6D193E420024}"/>
                    </a:ext>
                  </a:extLst>
                </p:cNvPr>
                <p:cNvSpPr/>
                <p:nvPr/>
              </p:nvSpPr>
              <p:spPr>
                <a:xfrm rot="7833128">
                  <a:off x="4763393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DA397D-8F7B-A235-EAC3-5D6CF182DDAE}"/>
                </a:ext>
              </a:extLst>
            </p:cNvPr>
            <p:cNvGrpSpPr/>
            <p:nvPr/>
          </p:nvGrpSpPr>
          <p:grpSpPr>
            <a:xfrm>
              <a:off x="5048459" y="2789052"/>
              <a:ext cx="2418207" cy="1159902"/>
              <a:chOff x="5074585" y="2848696"/>
              <a:chExt cx="2418207" cy="11599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0218EF5-219A-3BC7-87A0-E16D290EDD89}"/>
                  </a:ext>
                </a:extLst>
              </p:cNvPr>
              <p:cNvGrpSpPr/>
              <p:nvPr/>
            </p:nvGrpSpPr>
            <p:grpSpPr>
              <a:xfrm rot="5400000">
                <a:off x="5910112" y="2425918"/>
                <a:ext cx="1159902" cy="2005458"/>
                <a:chOff x="2526511" y="1920327"/>
                <a:chExt cx="1159902" cy="2005458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379A1F2-881B-E959-83B8-577227801392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6D1EEE46-DDC7-2A69-78C6-053D99B6C168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74341FD9-9BD4-6790-0040-FF441D7FD769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FE3A855-14EB-9369-8431-1922DE913725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EF8E5605-4E13-E855-1B61-437F0242FA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56D6E45C-FB8B-BF88-9319-B4FECA5817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CEB6331F-01AF-FB1F-8F41-21CA8F506E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D50A6C26-3028-92F9-49BC-A2DE5A5244D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7D0B4FED-F783-3452-1673-0C4C5A5BE6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9595DDA1-8AC7-AF0F-DEC1-12B3F6610DD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A1D812C-4418-BE97-CFA4-A8CF5BA3C0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ED79347F-61A3-B8C9-88F9-5FB27D54D8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093FFAA5-779A-C062-DA1B-8D9D88A119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53AAADC0-A6E7-13E6-A2F5-9654FCF571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B5C25E62-A1E8-F1E2-EF6A-FE1F1ECFD8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2F72CF28-D1FA-FE60-6169-B518624D4E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D9CAAE2-8158-488D-FAA2-5F58620CE378}"/>
                  </a:ext>
                </a:extLst>
              </p:cNvPr>
              <p:cNvGrpSpPr/>
              <p:nvPr/>
            </p:nvGrpSpPr>
            <p:grpSpPr>
              <a:xfrm rot="16200000">
                <a:off x="4675719" y="3247563"/>
                <a:ext cx="1157732" cy="360000"/>
                <a:chOff x="4763393" y="2017440"/>
                <a:chExt cx="1157732" cy="360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8D80FAA-598E-4600-B43D-862910122D1E}"/>
                    </a:ext>
                  </a:extLst>
                </p:cNvPr>
                <p:cNvSpPr/>
                <p:nvPr/>
              </p:nvSpPr>
              <p:spPr>
                <a:xfrm rot="7833128">
                  <a:off x="5561125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31224BD-4F4F-EC70-F4FA-BDE55FB264C7}"/>
                    </a:ext>
                  </a:extLst>
                </p:cNvPr>
                <p:cNvSpPr/>
                <p:nvPr/>
              </p:nvSpPr>
              <p:spPr>
                <a:xfrm rot="7833128">
                  <a:off x="5159510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3EAD8C7-322F-5A47-BD3C-9246353B1903}"/>
                    </a:ext>
                  </a:extLst>
                </p:cNvPr>
                <p:cNvSpPr/>
                <p:nvPr/>
              </p:nvSpPr>
              <p:spPr>
                <a:xfrm rot="7833128">
                  <a:off x="4763393" y="201744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FA0CB8-5FC0-6A1C-FABF-ADE9720BD787}"/>
              </a:ext>
            </a:extLst>
          </p:cNvPr>
          <p:cNvGrpSpPr/>
          <p:nvPr/>
        </p:nvGrpSpPr>
        <p:grpSpPr>
          <a:xfrm>
            <a:off x="2143399" y="1652785"/>
            <a:ext cx="1556725" cy="2418724"/>
            <a:chOff x="2474258" y="1507061"/>
            <a:chExt cx="1556725" cy="24187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F3C4A0-92C5-DDA1-F9DE-5C291AD34451}"/>
                </a:ext>
              </a:extLst>
            </p:cNvPr>
            <p:cNvGrpSpPr/>
            <p:nvPr/>
          </p:nvGrpSpPr>
          <p:grpSpPr>
            <a:xfrm>
              <a:off x="2474258" y="1509385"/>
              <a:ext cx="1160608" cy="2416400"/>
              <a:chOff x="2526511" y="1509385"/>
              <a:chExt cx="1160608" cy="24164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BF3F68-F941-FE4A-D869-083BDB97A72B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6A51047-FDB1-798C-A0EE-88F88AF9B605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7C9DE19-725C-AA07-CF25-4D97EAAFE680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07FD51F-F6C4-36A3-80FE-7E56BFD9C22F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E6F52FD-2ADC-B4BC-6C1E-EB665EB35D14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C54C70-A772-0C7B-2E90-450D888DF488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375DC65-CECA-31A0-38E8-39950CC7836F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4DDBEFD-89F8-E9B4-06B6-15AA550F4B40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BC272EA-0D80-B64A-1C54-2C8A3B22F044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F270306-5ACC-2908-F3E8-ACA09E593557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A6CF5F5-BCC2-4B48-3508-8CD34F5BA40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7B6E0BE-F5A4-1267-FA9E-FA715253CEA5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43BB7B5-F7B2-0B7A-9CB5-25BCD148998E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128F642-A82C-DC00-F8F2-7F9B5EE8975F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B5DE756-60A9-5079-B0A2-CF490A2A6933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007B85-15BE-4EC2-E83D-1AC5232F6FD3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977C0FE-6ADD-65EC-DD84-4E1302737190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4B5B61A-B38E-187C-A78B-26CA05D043C9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CBEA3D8-82CF-3282-40EF-32AC7FFE6807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8D71F12-EF76-D0B8-7FB4-4F6DA258C08E}"/>
                </a:ext>
              </a:extLst>
            </p:cNvPr>
            <p:cNvGrpSpPr/>
            <p:nvPr/>
          </p:nvGrpSpPr>
          <p:grpSpPr>
            <a:xfrm>
              <a:off x="2870375" y="1507061"/>
              <a:ext cx="1160608" cy="2416400"/>
              <a:chOff x="2526511" y="1509385"/>
              <a:chExt cx="1160608" cy="241640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F345B56-216E-ABCD-F08D-188A312F9B09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C02BC0B-96D8-8A84-5529-B9838B076EFE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0842459-9F82-F708-FEDC-FDF0941E116C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3A3CE8C-EDFA-7D11-1B06-54BDE47ECC12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205F2A-A5CC-62E0-DDA0-B723E7FAC0F8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9645C0C-F312-64EF-30B4-36F2B26EE1BB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A3AD45B-A1FA-68F4-2C82-87216421A405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9261FB7B-52D9-2D33-CF66-6E8B44E4501A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8557871E-C5A6-D9FF-899F-3DE88D1718DC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284ED537-6FD2-8782-E16D-610903CF00F9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FF126268-783B-1B81-FD2A-937E6E3826FC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59BE1CE-18BD-4A05-390C-1341B88455D9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A8DD88E-2960-7EDF-A81C-A4A27830CC2C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18F828D1-68CA-FC30-9142-C43A595C9DE1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C8E8B51C-F941-8F95-972A-841561EB83D0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F8FF578-5414-F021-8FC2-41A65F63A1D8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267FE1C0-5E00-964A-532A-877BC827002D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8110E17-F765-59F2-CEA6-9A3138EFAA93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6FF2F71-BF3A-9374-56CA-FD683D7DED2F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25434 0.002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08698 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6 x 4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54E5FE-159A-DF28-8165-57D5A1156056}"/>
              </a:ext>
            </a:extLst>
          </p:cNvPr>
          <p:cNvCxnSpPr>
            <a:cxnSpLocks/>
            <a:endCxn id="2" idx="0"/>
          </p:cNvCxnSpPr>
          <p:nvPr/>
        </p:nvCxnSpPr>
        <p:spPr>
          <a:xfrm flipV="1">
            <a:off x="2722521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3042891B-52B4-6ED1-F3C9-EB53CE2E3ECA}"/>
              </a:ext>
            </a:extLst>
          </p:cNvPr>
          <p:cNvSpPr/>
          <p:nvPr/>
        </p:nvSpPr>
        <p:spPr>
          <a:xfrm flipH="1">
            <a:off x="2731596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40EC98-9C8D-6EE1-BAD3-5E42949C5666}"/>
              </a:ext>
            </a:extLst>
          </p:cNvPr>
          <p:cNvSpPr txBox="1"/>
          <p:nvPr/>
        </p:nvSpPr>
        <p:spPr>
          <a:xfrm>
            <a:off x="2641286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25CE03-2C7C-D7D0-4F50-3D2B30D392F7}"/>
              </a:ext>
            </a:extLst>
          </p:cNvPr>
          <p:cNvSpPr txBox="1"/>
          <p:nvPr/>
        </p:nvSpPr>
        <p:spPr>
          <a:xfrm>
            <a:off x="3821859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DD515E-EBC2-C851-7AD9-2DBF3D8F8264}"/>
              </a:ext>
            </a:extLst>
          </p:cNvPr>
          <p:cNvSpPr txBox="1"/>
          <p:nvPr/>
        </p:nvSpPr>
        <p:spPr>
          <a:xfrm>
            <a:off x="5002432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3E5648-157D-42F5-1FE5-327E43B37B0E}"/>
              </a:ext>
            </a:extLst>
          </p:cNvPr>
          <p:cNvSpPr txBox="1"/>
          <p:nvPr/>
        </p:nvSpPr>
        <p:spPr>
          <a:xfrm>
            <a:off x="6291934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</a:t>
            </a:r>
            <a:endParaRPr lang="en-GB" sz="2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FB9839-9988-5601-08FB-ACC032C3704C}"/>
              </a:ext>
            </a:extLst>
          </p:cNvPr>
          <p:cNvSpPr txBox="1"/>
          <p:nvPr/>
        </p:nvSpPr>
        <p:spPr>
          <a:xfrm>
            <a:off x="3156392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45EFED-5054-1AA3-1AAC-E07936615D17}"/>
              </a:ext>
            </a:extLst>
          </p:cNvPr>
          <p:cNvSpPr txBox="1"/>
          <p:nvPr/>
        </p:nvSpPr>
        <p:spPr>
          <a:xfrm>
            <a:off x="4366640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DD3427-E4E2-9F24-5254-D4FD90C7B5D2}"/>
              </a:ext>
            </a:extLst>
          </p:cNvPr>
          <p:cNvSpPr txBox="1"/>
          <p:nvPr/>
        </p:nvSpPr>
        <p:spPr>
          <a:xfrm>
            <a:off x="5576887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775063" y="5911020"/>
            <a:ext cx="74852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40677CA4-5C5C-AA27-6050-A844C242767A}"/>
              </a:ext>
            </a:extLst>
          </p:cNvPr>
          <p:cNvSpPr/>
          <p:nvPr/>
        </p:nvSpPr>
        <p:spPr>
          <a:xfrm flipH="1">
            <a:off x="3984393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13FD788-0A7D-BB8E-0516-20BC5782AFD5}"/>
              </a:ext>
            </a:extLst>
          </p:cNvPr>
          <p:cNvSpPr/>
          <p:nvPr/>
        </p:nvSpPr>
        <p:spPr>
          <a:xfrm flipH="1">
            <a:off x="5248240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A9DDB6E5-4003-1FA2-E411-5F4EFB7C5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80" y="1667792"/>
            <a:ext cx="1702026" cy="1702026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64" y="4121471"/>
            <a:ext cx="1600153" cy="1600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1CB10-C212-4633-1491-3B83BEFB323A}"/>
              </a:ext>
            </a:extLst>
          </p:cNvPr>
          <p:cNvSpPr txBox="1"/>
          <p:nvPr/>
        </p:nvSpPr>
        <p:spPr>
          <a:xfrm>
            <a:off x="7656341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9F1F0-A0BC-9F70-36FB-9229F10DE404}"/>
              </a:ext>
            </a:extLst>
          </p:cNvPr>
          <p:cNvSpPr txBox="1"/>
          <p:nvPr/>
        </p:nvSpPr>
        <p:spPr>
          <a:xfrm>
            <a:off x="6941294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+6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3A6120F0-CE49-2418-A12B-E83EDFDFE008}"/>
              </a:ext>
            </a:extLst>
          </p:cNvPr>
          <p:cNvSpPr/>
          <p:nvPr/>
        </p:nvSpPr>
        <p:spPr>
          <a:xfrm flipH="1">
            <a:off x="6612647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3981D-415E-BED1-346E-E4EEA4A006FE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F7B0D-A421-BCD7-5CE4-D42FB8DBA596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B323742-13D2-D454-7117-B7847EC9BE53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1A916E-C176-F52C-6DE7-52F516B0DD7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58FD23-F639-86BD-74D2-D9C89C521D17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282562-5446-06A2-8E2B-DD2D73BF41A1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CBC8C-497A-60B1-2B1E-E4F18513F1BE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5B39E-5B66-C384-8B1A-C8A2FE30FCDC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DDBE9-9EA0-0F64-C89D-678F1F904083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541205" y="1501245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6s,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621271" y="3718735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386567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BE88D16-963E-AD99-5951-5A9CE7E71F49}"/>
              </a:ext>
            </a:extLst>
          </p:cNvPr>
          <p:cNvSpPr/>
          <p:nvPr/>
        </p:nvSpPr>
        <p:spPr>
          <a:xfrm>
            <a:off x="5003382" y="1719518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4 x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 x 4 = 24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4 x 6 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4 bags of oranges.</a:t>
            </a:r>
            <a:br>
              <a:rPr lang="en-US" sz="2000" dirty="0"/>
            </a:br>
            <a:r>
              <a:rPr lang="en-US" sz="2000" dirty="0"/>
              <a:t>There are 6 oranges in each bag.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            </a:t>
                </a:r>
              </a:p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                             =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  <a:blipFill>
                <a:blip r:embed="rId5"/>
                <a:stretch>
                  <a:fillRect l="-2606" t="-5839" r="-3257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502190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940568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91366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909790" y="2591431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252D6-1EB5-EFD7-1F72-D1173A532DAB}"/>
              </a:ext>
            </a:extLst>
          </p:cNvPr>
          <p:cNvSpPr txBox="1"/>
          <p:nvPr/>
        </p:nvSpPr>
        <p:spPr>
          <a:xfrm>
            <a:off x="7006423" y="2984370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9A05A5-F104-AEBD-3652-8B1E974D3AD6}"/>
              </a:ext>
            </a:extLst>
          </p:cNvPr>
          <p:cNvSpPr txBox="1"/>
          <p:nvPr/>
        </p:nvSpPr>
        <p:spPr>
          <a:xfrm>
            <a:off x="513039" y="1790976"/>
            <a:ext cx="4058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6 bags of bananas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Each bag contains </a:t>
            </a:r>
            <a:r>
              <a:rPr lang="en-US" b="1" dirty="0"/>
              <a:t>4 bananas</a:t>
            </a:r>
            <a:r>
              <a:rPr lang="en-US" dirty="0"/>
              <a:t>.</a:t>
            </a:r>
          </a:p>
          <a:p>
            <a:r>
              <a:rPr lang="en-US" b="1" dirty="0"/>
              <a:t>How many bananas are there altogether?</a:t>
            </a:r>
            <a:endParaRPr lang="en-US" dirty="0"/>
          </a:p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B26CF-C7D2-5C14-E188-C38A8709B38B}"/>
              </a:ext>
            </a:extLst>
          </p:cNvPr>
          <p:cNvSpPr txBox="1"/>
          <p:nvPr/>
        </p:nvSpPr>
        <p:spPr>
          <a:xfrm>
            <a:off x="1852187" y="2898972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 x 4 = 24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0BCFD7-9F58-B0B6-0C7A-5EC618FDA523}"/>
              </a:ext>
            </a:extLst>
          </p:cNvPr>
          <p:cNvGrpSpPr/>
          <p:nvPr/>
        </p:nvGrpSpPr>
        <p:grpSpPr>
          <a:xfrm>
            <a:off x="4828618" y="3606794"/>
            <a:ext cx="3653589" cy="2545088"/>
            <a:chOff x="4828618" y="3606794"/>
            <a:chExt cx="3653589" cy="25450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/>
                <p:nvPr/>
              </p:nvSpPr>
              <p:spPr>
                <a:xfrm>
                  <a:off x="6052441" y="5136219"/>
                  <a:ext cx="183182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>
                      <a:latin typeface="+mj-lt"/>
                      <a:cs typeface="Arial" panose="020B0604020202020204" pitchFamily="34" charset="0"/>
                    </a:rPr>
                    <a:t> 6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C40EF13-547C-ADAA-1DEB-8F6E75A795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441" y="5136219"/>
                  <a:ext cx="1831820" cy="1015663"/>
                </a:xfrm>
                <a:prstGeom prst="rect">
                  <a:avLst/>
                </a:prstGeom>
                <a:blipFill>
                  <a:blip r:embed="rId6"/>
                  <a:stretch>
                    <a:fillRect t="-60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682D56-5F4B-F56F-ADBC-CF866E22C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8618" y="3606794"/>
              <a:ext cx="1044650" cy="156697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209F744-5E19-18FE-0C50-41C86CD4C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8264" y="3606794"/>
              <a:ext cx="1044650" cy="156697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DE609AC-FA75-0938-6845-79DA4DD7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7910" y="3606794"/>
              <a:ext cx="1044650" cy="15669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9DC961C-C484-29DB-9A2D-8CE246D4A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557" y="3606794"/>
              <a:ext cx="1044650" cy="156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516777" y="1356866"/>
            <a:ext cx="6217920" cy="1432675"/>
            <a:chOff x="3588774" y="1281028"/>
            <a:chExt cx="5648126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1432675"/>
            </a:xfrm>
            <a:prstGeom prst="wedgeRoundRectCallout">
              <a:avLst>
                <a:gd name="adj1" fmla="val -71487"/>
                <a:gd name="adj2" fmla="val 51263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936838" y="1414170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6000" dirty="0"/>
                <a:t>6 × 4 = 7 × 4 − 4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True</a:t>
            </a:r>
            <a:endParaRPr lang="en-GB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863</TotalTime>
  <Words>290</Words>
  <Application>Microsoft Office PowerPoint</Application>
  <PresentationFormat>On-screen Show (4:3)</PresentationFormat>
  <Paragraphs>89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54</cp:revision>
  <dcterms:created xsi:type="dcterms:W3CDTF">2013-01-27T09:14:16Z</dcterms:created>
  <dcterms:modified xsi:type="dcterms:W3CDTF">2026-01-20T10:31:13Z</dcterms:modified>
  <cp:category/>
</cp:coreProperties>
</file>