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94" r:id="rId3"/>
    <p:sldId id="293" r:id="rId4"/>
    <p:sldId id="296" r:id="rId5"/>
    <p:sldId id="297" r:id="rId6"/>
    <p:sldId id="298" r:id="rId7"/>
    <p:sldId id="299" r:id="rId8"/>
    <p:sldId id="300" r:id="rId9"/>
    <p:sldId id="28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961035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Understanding Hundredths As Percentages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694039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584450" y="1356866"/>
            <a:ext cx="6353071" cy="2020610"/>
          </a:xfrm>
          <a:prstGeom prst="wedgeRoundRectCallout">
            <a:avLst>
              <a:gd name="adj1" fmla="val -71222"/>
              <a:gd name="adj2" fmla="val 4855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E1133B-287E-DAF5-C9BC-5F7AAD1FC8D3}"/>
                  </a:ext>
                </a:extLst>
              </p:cNvPr>
              <p:cNvSpPr txBox="1"/>
              <p:nvPr/>
            </p:nvSpPr>
            <p:spPr>
              <a:xfrm>
                <a:off x="1923488" y="1605482"/>
                <a:ext cx="6728898" cy="1070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rPr>
                  <a:t>  &gt; 20%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E1133B-287E-DAF5-C9BC-5F7AAD1F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88" y="1605482"/>
                <a:ext cx="6728898" cy="1070358"/>
              </a:xfrm>
              <a:prstGeom prst="rect">
                <a:avLst/>
              </a:prstGeom>
              <a:blipFill>
                <a:blip r:embed="rId5"/>
                <a:stretch>
                  <a:fillRect b="-153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382174" y="365517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5615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541641" y="580960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815049" y="580960"/>
            <a:ext cx="4094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 part, I have 1%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561774" y="58096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26 parts, I have 26% 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606C7-1F04-D628-2D9A-C08CD2FB72F8}"/>
              </a:ext>
            </a:extLst>
          </p:cNvPr>
          <p:cNvSpPr txBox="1"/>
          <p:nvPr/>
        </p:nvSpPr>
        <p:spPr>
          <a:xfrm>
            <a:off x="2561774" y="58096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99 parts, I have 99% </a:t>
            </a:r>
            <a:endParaRPr lang="en-GB" sz="2800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DD30B36-0970-0C60-4611-8B5569A4FDAB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379032" y="580960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5" grpId="0"/>
      <p:bldP spid="15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B09A6-4678-D4A1-14A4-A2749B4D5D0E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D97BBE-1630-4071-63FE-04CCC018A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63328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95C5CE-04FC-A164-5FB3-31E2DF1839AB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50 out of 100 squares are shaded.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5ADEF-8B76-5A9E-D2A0-799A696EB808}"/>
                  </a:ext>
                </a:extLst>
              </p:cNvPr>
              <p:cNvSpPr txBox="1"/>
              <p:nvPr/>
            </p:nvSpPr>
            <p:spPr>
              <a:xfrm>
                <a:off x="2938125" y="5379734"/>
                <a:ext cx="1017414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5ADEF-8B76-5A9E-D2A0-799A696E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25" y="5379734"/>
                <a:ext cx="1017414" cy="890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95F0BE-A605-2067-9E04-964106E9045F}"/>
                  </a:ext>
                </a:extLst>
              </p:cNvPr>
              <p:cNvSpPr txBox="1"/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95F0BE-A605-2067-9E04-964106E9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E7AA6-EDE7-B82B-A984-8A09F5CD3A70}"/>
                  </a:ext>
                </a:extLst>
              </p:cNvPr>
              <p:cNvSpPr txBox="1"/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E7AA6-EDE7-B82B-A984-8A09F5CD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7E0CB-B3DE-605A-C17B-7EF1F8A02BCF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7E0CB-B3DE-605A-C17B-7EF1F8A02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05A600-543E-CD2B-AF21-7B77524539A3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05A600-543E-CD2B-AF21-7B7752453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265EE8B-8F70-41DA-4E3A-24FA553C6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08490-3F1C-35A0-B95A-EF1E8B2E923E}"/>
              </a:ext>
            </a:extLst>
          </p:cNvPr>
          <p:cNvSpPr txBox="1"/>
          <p:nvPr/>
        </p:nvSpPr>
        <p:spPr>
          <a:xfrm>
            <a:off x="4126040" y="5216409"/>
            <a:ext cx="471280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33DC1-C800-02C0-E34E-85062CDD2D33}"/>
              </a:ext>
            </a:extLst>
          </p:cNvPr>
          <p:cNvSpPr txBox="1"/>
          <p:nvPr/>
        </p:nvSpPr>
        <p:spPr>
          <a:xfrm>
            <a:off x="4883547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7993F-F65A-4A9D-92A7-AAD7B3253943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009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08483-FF0C-F93A-7021-AE69A6FC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A8F18-483F-1B9C-07FD-7775A19B4221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B4300A-F11B-CB66-654D-9EBB2349E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02690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C4628A-5267-1F3E-1AC0-845727A341E6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10 out of 100 squares are shaded.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1D0D6-9276-A75C-E718-7834A9F7D900}"/>
                  </a:ext>
                </a:extLst>
              </p:cNvPr>
              <p:cNvSpPr txBox="1"/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GB" sz="2800" b="0" i="0" smtClean="0"/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1D0D6-9276-A75C-E718-7834A9F7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11ABB-8452-32E2-3CCB-A9FB587D9C48}"/>
                  </a:ext>
                </a:extLst>
              </p:cNvPr>
              <p:cNvSpPr txBox="1"/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11ABB-8452-32E2-3CCB-A9FB587D9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9B4791-E01B-85DE-CC08-2B01ECD7D438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9B4791-E01B-85DE-CC08-2B01ECD7D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B993A4-3B0F-CF4C-EDF9-3D9D882FEBAF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B993A4-3B0F-CF4C-EDF9-3D9D882FE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AE4D8FC-D68B-85D2-DD68-1C2F2D26E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60F093-96E0-61F4-3088-19E9D8E56943}"/>
              </a:ext>
            </a:extLst>
          </p:cNvPr>
          <p:cNvSpPr txBox="1"/>
          <p:nvPr/>
        </p:nvSpPr>
        <p:spPr>
          <a:xfrm>
            <a:off x="4770475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39C95-A9C4-DDA3-81D6-7A21819BB8F6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791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B1085-9A9E-20E4-4B2A-38C82E6F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BB95E-7989-533E-428F-BC3F9BCF3529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A9B885-B812-7771-5996-6F3C945A8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34083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1DE1BE-B9BF-0551-D7FD-B5AD02912382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75 out of 100 squares are shaded.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B25DA-EC05-F4A5-CC4B-7591F22F51F7}"/>
                  </a:ext>
                </a:extLst>
              </p:cNvPr>
              <p:cNvSpPr txBox="1"/>
              <p:nvPr/>
            </p:nvSpPr>
            <p:spPr>
              <a:xfrm>
                <a:off x="3626383" y="5379734"/>
                <a:ext cx="1017414" cy="91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B25DA-EC05-F4A5-CC4B-7591F22F5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83" y="5379734"/>
                <a:ext cx="1017414" cy="911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853537-6B73-F6A4-170F-341CDA292B0D}"/>
                  </a:ext>
                </a:extLst>
              </p:cNvPr>
              <p:cNvSpPr txBox="1"/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853537-6B73-F6A4-170F-341CDA292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45771F-B520-7AD5-5C5C-2C6B28BB89A5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45771F-B520-7AD5-5C5C-2C6B28BB8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43B1C3-A8D0-C289-1F39-48201E646249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43B1C3-A8D0-C289-1F39-48201E646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C493DD5-80B3-8EDA-1465-DFB675AE1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917AAD-051F-71FE-48CB-34045168DE55}"/>
              </a:ext>
            </a:extLst>
          </p:cNvPr>
          <p:cNvSpPr txBox="1"/>
          <p:nvPr/>
        </p:nvSpPr>
        <p:spPr>
          <a:xfrm>
            <a:off x="4809803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DB61E-5B44-476C-2DAC-EB667CCB6BB0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1366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70E21-F02C-BAF9-0E48-AB50831F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667DD-44C3-2850-CD33-25B510ED6360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942592-9311-73A0-5CE4-DBF78D6B3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07517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F2DBC7-EC27-FF62-847D-8611BF028E21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25 out of 100 squares are shaded.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8CDDD9-F4C9-F9D0-EF43-836B9DF5FB26}"/>
                  </a:ext>
                </a:extLst>
              </p:cNvPr>
              <p:cNvSpPr txBox="1"/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8CDDD9-F4C9-F9D0-EF43-836B9DF5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208C8-BE60-A658-C40C-B5D9487BE532}"/>
                  </a:ext>
                </a:extLst>
              </p:cNvPr>
              <p:cNvSpPr txBox="1"/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208C8-BE60-A658-C40C-B5D9487BE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FEC5B-F294-7A47-4CD3-4263BF8560F1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FEC5B-F294-7A47-4CD3-4263BF856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A7EAA25-B02D-69A5-A5A7-97C114DC98E1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A7EAA25-B02D-69A5-A5A7-97C114DC9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7E67E60-DE6C-C406-35D4-81992B31D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14BAF-C83A-D607-A5D7-BDF251CA3EE3}"/>
              </a:ext>
            </a:extLst>
          </p:cNvPr>
          <p:cNvSpPr txBox="1"/>
          <p:nvPr/>
        </p:nvSpPr>
        <p:spPr>
          <a:xfrm>
            <a:off x="4809803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23E92-D331-5580-D296-1A8CA6BDC1E0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66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A7024-75C8-7DDC-C7F4-A0C28F18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EA8497-7CD0-CDA0-C767-955ABA2C9C15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23007-42C0-93D2-AEA9-7796D1DC7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59870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F505F3-A850-18C1-9215-697A13C09A21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20 out of 100 squares are shaded.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F2E82F-0524-FE78-41B3-0E9C91FEB73C}"/>
                  </a:ext>
                </a:extLst>
              </p:cNvPr>
              <p:cNvSpPr txBox="1"/>
              <p:nvPr/>
            </p:nvSpPr>
            <p:spPr>
              <a:xfrm>
                <a:off x="2938125" y="5379734"/>
                <a:ext cx="1017414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F2E82F-0524-FE78-41B3-0E9C91FE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25" y="5379734"/>
                <a:ext cx="1017414" cy="902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E85FE5-6E1F-9634-2C2A-C7E3E08B9F1F}"/>
                  </a:ext>
                </a:extLst>
              </p:cNvPr>
              <p:cNvSpPr txBox="1"/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E85FE5-6E1F-9634-2C2A-C7E3E08B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7260C6-828B-F4CF-B94C-6B7E2F8A0BA7}"/>
                  </a:ext>
                </a:extLst>
              </p:cNvPr>
              <p:cNvSpPr txBox="1"/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7260C6-828B-F4CF-B94C-6B7E2F8A0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972159-A81E-107D-58BE-CA9164557E86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972159-A81E-107D-58BE-CA9164557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9C9328-B14B-6750-E278-8AD53FB46D0A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9C9328-B14B-6750-E278-8AD53FB46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999F541-11F9-E9B0-3E77-E78E3DAB4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C456CB-1B8A-386A-6BEA-EA14B03EE3AB}"/>
              </a:ext>
            </a:extLst>
          </p:cNvPr>
          <p:cNvSpPr txBox="1"/>
          <p:nvPr/>
        </p:nvSpPr>
        <p:spPr>
          <a:xfrm>
            <a:off x="4126040" y="5216409"/>
            <a:ext cx="471280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5DC2D-4DFA-2479-A77F-B0C0AD798A6F}"/>
              </a:ext>
            </a:extLst>
          </p:cNvPr>
          <p:cNvSpPr txBox="1"/>
          <p:nvPr/>
        </p:nvSpPr>
        <p:spPr>
          <a:xfrm>
            <a:off x="4883547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34696-70AC-6CF1-EF53-42ECB8FA4264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181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22B9E-FD25-E399-4B12-C060C772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F3CF31-40E7-0ED8-32AB-CFD89F3F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3C7A07-B5FA-25EF-B3AC-A7D7EEEC2BD9}"/>
              </a:ext>
            </a:extLst>
          </p:cNvPr>
          <p:cNvGrpSpPr/>
          <p:nvPr/>
        </p:nvGrpSpPr>
        <p:grpSpPr>
          <a:xfrm>
            <a:off x="2844616" y="1765300"/>
            <a:ext cx="3960000" cy="1567761"/>
            <a:chOff x="2254886" y="1585852"/>
            <a:chExt cx="3960000" cy="15677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05449E-6CF5-5146-CD94-BA30C7CDACA7}"/>
                </a:ext>
              </a:extLst>
            </p:cNvPr>
            <p:cNvSpPr/>
            <p:nvPr/>
          </p:nvSpPr>
          <p:spPr>
            <a:xfrm rot="10800000">
              <a:off x="2254886" y="1585852"/>
              <a:ext cx="3960000" cy="11672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CD8FE0-D2A7-FE9D-5F8C-32C7ECCBBD65}"/>
                </a:ext>
              </a:extLst>
            </p:cNvPr>
            <p:cNvSpPr/>
            <p:nvPr/>
          </p:nvSpPr>
          <p:spPr>
            <a:xfrm rot="10800000">
              <a:off x="3045542" y="2742387"/>
              <a:ext cx="3162092" cy="4112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316C1DB-B67D-2DA1-9F9A-BA743E987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10778"/>
              </p:ext>
            </p:extLst>
          </p:nvPr>
        </p:nvGraphicFramePr>
        <p:xfrm>
          <a:off x="2861947" y="1756911"/>
          <a:ext cx="3960000" cy="3960000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31E432-7FF5-7A0E-59A1-707F48B95BB4}"/>
                  </a:ext>
                </a:extLst>
              </p:cNvPr>
              <p:cNvSpPr txBox="1"/>
              <p:nvPr/>
            </p:nvSpPr>
            <p:spPr>
              <a:xfrm>
                <a:off x="1445513" y="190750"/>
                <a:ext cx="6658707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Which is greater 28%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b="0" dirty="0"/>
                  <a:t>?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31E432-7FF5-7A0E-59A1-707F48B9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13" y="190750"/>
                <a:ext cx="6658707" cy="79008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93670AE-2972-CDE0-8474-05D3CAD2A801}"/>
              </a:ext>
            </a:extLst>
          </p:cNvPr>
          <p:cNvSpPr txBox="1"/>
          <p:nvPr/>
        </p:nvSpPr>
        <p:spPr>
          <a:xfrm>
            <a:off x="1035208" y="1992742"/>
            <a:ext cx="168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28 out of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1455B6-0E7F-100A-F435-F8F6E62B5C04}"/>
                  </a:ext>
                </a:extLst>
              </p:cNvPr>
              <p:cNvSpPr txBox="1"/>
              <p:nvPr/>
            </p:nvSpPr>
            <p:spPr>
              <a:xfrm>
                <a:off x="7040577" y="2067739"/>
                <a:ext cx="1207477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sz="2800" b="0" i="0" smtClean="0"/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1455B6-0E7F-100A-F435-F8F6E62B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577" y="2067739"/>
                <a:ext cx="1207477" cy="902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AD3FEB-A3C9-98A8-245A-1F6EC21BE8D4}"/>
                  </a:ext>
                </a:extLst>
              </p:cNvPr>
              <p:cNvSpPr txBox="1"/>
              <p:nvPr/>
            </p:nvSpPr>
            <p:spPr>
              <a:xfrm>
                <a:off x="3239276" y="5851072"/>
                <a:ext cx="3071183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28% 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0070C0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endParaRPr lang="en-GB" sz="2800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AD3FEB-A3C9-98A8-245A-1F6EC21B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276" y="5851072"/>
                <a:ext cx="3071183" cy="790088"/>
              </a:xfrm>
              <a:prstGeom prst="rect">
                <a:avLst/>
              </a:prstGeom>
              <a:blipFill>
                <a:blip r:embed="rId5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0BE7595-CEC9-D2A0-0172-D7B51F5326FA}"/>
              </a:ext>
            </a:extLst>
          </p:cNvPr>
          <p:cNvSpPr txBox="1"/>
          <p:nvPr/>
        </p:nvSpPr>
        <p:spPr>
          <a:xfrm>
            <a:off x="1035208" y="4060736"/>
            <a:ext cx="168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53 out of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385D-DDA5-C263-06A8-A1BBA6B239EB}"/>
                  </a:ext>
                </a:extLst>
              </p:cNvPr>
              <p:cNvSpPr txBox="1"/>
              <p:nvPr/>
            </p:nvSpPr>
            <p:spPr>
              <a:xfrm>
                <a:off x="7037423" y="4032706"/>
                <a:ext cx="1207477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385D-DDA5-C263-06A8-A1BBA6B2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23" y="4032706"/>
                <a:ext cx="1207477" cy="902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F031AFD-B3B1-63CB-6D38-1993B2711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00394"/>
              </p:ext>
            </p:extLst>
          </p:nvPr>
        </p:nvGraphicFramePr>
        <p:xfrm>
          <a:off x="2859614" y="1758201"/>
          <a:ext cx="3960000" cy="3960000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DEEC623-53F4-94E6-8EBD-8B13183412FE}"/>
              </a:ext>
            </a:extLst>
          </p:cNvPr>
          <p:cNvSpPr txBox="1"/>
          <p:nvPr/>
        </p:nvSpPr>
        <p:spPr>
          <a:xfrm>
            <a:off x="4288054" y="2207269"/>
            <a:ext cx="11605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FA08E4-33A6-DF66-D7C5-3304BD7F3689}"/>
              </a:ext>
            </a:extLst>
          </p:cNvPr>
          <p:cNvSpPr txBox="1"/>
          <p:nvPr/>
        </p:nvSpPr>
        <p:spPr>
          <a:xfrm>
            <a:off x="4288054" y="4277516"/>
            <a:ext cx="11605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53%</a:t>
            </a:r>
          </a:p>
        </p:txBody>
      </p:sp>
      <p:pic>
        <p:nvPicPr>
          <p:cNvPr id="27" name="Picture 2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33D50C6-ABE9-74BD-8362-765220DDF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AE178-F50C-F26B-8352-FD83078AA238}"/>
                  </a:ext>
                </a:extLst>
              </p:cNvPr>
              <p:cNvSpPr txBox="1"/>
              <p:nvPr/>
            </p:nvSpPr>
            <p:spPr>
              <a:xfrm>
                <a:off x="951137" y="2288818"/>
                <a:ext cx="6658707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1)     57%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AE178-F50C-F26B-8352-FD83078A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7" y="2288818"/>
                <a:ext cx="6658707" cy="781304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E2C1C7-DC5D-BD08-6A56-E06B82630E9F}"/>
              </a:ext>
            </a:extLst>
          </p:cNvPr>
          <p:cNvSpPr txBox="1"/>
          <p:nvPr/>
        </p:nvSpPr>
        <p:spPr>
          <a:xfrm>
            <a:off x="1242645" y="1203904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is the greater amount?</a:t>
            </a:r>
            <a:endParaRPr lang="en-GB" sz="2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ED2B5-EFA2-BBAB-CD3D-3422FFB1C911}"/>
                  </a:ext>
                </a:extLst>
              </p:cNvPr>
              <p:cNvSpPr txBox="1"/>
              <p:nvPr/>
            </p:nvSpPr>
            <p:spPr>
              <a:xfrm>
                <a:off x="912318" y="3411090"/>
                <a:ext cx="6658707" cy="77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2)     21%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ED2B5-EFA2-BBAB-CD3D-3422FFB1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3411090"/>
                <a:ext cx="6658707" cy="779765"/>
              </a:xfrm>
              <a:prstGeom prst="rect">
                <a:avLst/>
              </a:prstGeom>
              <a:blipFill>
                <a:blip r:embed="rId6"/>
                <a:stretch>
                  <a:fillRect b="-11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D4DAB8-E803-8887-3746-D0E5ABC34A01}"/>
                  </a:ext>
                </a:extLst>
              </p:cNvPr>
              <p:cNvSpPr txBox="1"/>
              <p:nvPr/>
            </p:nvSpPr>
            <p:spPr>
              <a:xfrm>
                <a:off x="951137" y="4531823"/>
                <a:ext cx="6658707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3)     100%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D4DAB8-E803-8887-3746-D0E5ABC34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7" y="4531823"/>
                <a:ext cx="6658707" cy="781304"/>
              </a:xfrm>
              <a:prstGeom prst="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6511A-1A24-CEB2-AC77-7006E7AC8F6A}"/>
                  </a:ext>
                </a:extLst>
              </p:cNvPr>
              <p:cNvSpPr txBox="1"/>
              <p:nvPr/>
            </p:nvSpPr>
            <p:spPr>
              <a:xfrm>
                <a:off x="912318" y="5654096"/>
                <a:ext cx="6658707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4)     9% 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6511A-1A24-CEB2-AC77-7006E7AC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5654096"/>
                <a:ext cx="6658707" cy="790088"/>
              </a:xfrm>
              <a:prstGeom prst="rect">
                <a:avLst/>
              </a:prstGeom>
              <a:blipFill>
                <a:blip r:embed="rId8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6F432D-EB7D-348E-A428-CFFF7ED0F0E1}"/>
              </a:ext>
            </a:extLst>
          </p:cNvPr>
          <p:cNvSpPr/>
          <p:nvPr/>
        </p:nvSpPr>
        <p:spPr>
          <a:xfrm>
            <a:off x="3372463" y="2288818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AE73C1-EF4E-7258-522C-DB9CA78A7B94}"/>
              </a:ext>
            </a:extLst>
          </p:cNvPr>
          <p:cNvSpPr/>
          <p:nvPr/>
        </p:nvSpPr>
        <p:spPr>
          <a:xfrm>
            <a:off x="4812889" y="3337875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600FBD-DD04-08A5-30C9-366837C5FB30}"/>
              </a:ext>
            </a:extLst>
          </p:cNvPr>
          <p:cNvSpPr/>
          <p:nvPr/>
        </p:nvSpPr>
        <p:spPr>
          <a:xfrm>
            <a:off x="3490450" y="4531823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23E66B-5BB5-2CCE-9684-AB495DEDA018}"/>
              </a:ext>
            </a:extLst>
          </p:cNvPr>
          <p:cNvSpPr/>
          <p:nvPr/>
        </p:nvSpPr>
        <p:spPr>
          <a:xfrm>
            <a:off x="3287432" y="5686075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1305</TotalTime>
  <Words>242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2026-02-03T15:09:37Z</dcterms:modified>
  <cp:category/>
</cp:coreProperties>
</file>