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93" r:id="rId3"/>
    <p:sldId id="298" r:id="rId4"/>
    <p:sldId id="280" r:id="rId5"/>
    <p:sldId id="307" r:id="rId6"/>
    <p:sldId id="305" r:id="rId7"/>
    <p:sldId id="308" r:id="rId8"/>
    <p:sldId id="30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11/02/2026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6262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01522" y="961035"/>
            <a:ext cx="8691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Percentage of an amount: </a:t>
            </a:r>
          </a:p>
          <a:p>
            <a:pPr algn="ctr"/>
            <a:r>
              <a:rPr lang="en-US" sz="4400" dirty="0"/>
              <a:t>50% &amp; 25%</a:t>
            </a:r>
            <a:endParaRPr lang="en-GB" sz="4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1" y="2694039"/>
            <a:ext cx="4513698" cy="39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DB09A6-4678-D4A1-14A4-A2749B4D5D0E}"/>
              </a:ext>
            </a:extLst>
          </p:cNvPr>
          <p:cNvSpPr/>
          <p:nvPr/>
        </p:nvSpPr>
        <p:spPr>
          <a:xfrm>
            <a:off x="2996369" y="1134388"/>
            <a:ext cx="3960000" cy="19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D97BBE-1630-4071-63FE-04CCC018A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963328"/>
              </p:ext>
            </p:extLst>
          </p:nvPr>
        </p:nvGraphicFramePr>
        <p:xfrm>
          <a:off x="2996369" y="1143720"/>
          <a:ext cx="3960000" cy="3956148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21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95C5CE-04FC-A164-5FB3-31E2DF1839AB}"/>
              </a:ext>
            </a:extLst>
          </p:cNvPr>
          <p:cNvSpPr txBox="1"/>
          <p:nvPr/>
        </p:nvSpPr>
        <p:spPr>
          <a:xfrm>
            <a:off x="1584668" y="117837"/>
            <a:ext cx="659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50 out of 100 squares are shaded.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F5ADEF-8B76-5A9E-D2A0-799A696EB808}"/>
                  </a:ext>
                </a:extLst>
              </p:cNvPr>
              <p:cNvSpPr txBox="1"/>
              <p:nvPr/>
            </p:nvSpPr>
            <p:spPr>
              <a:xfrm>
                <a:off x="2938125" y="5379734"/>
                <a:ext cx="1017414" cy="890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/>
                            <m:t>50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F5ADEF-8B76-5A9E-D2A0-799A696EB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125" y="5379734"/>
                <a:ext cx="1017414" cy="8903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95F0BE-A605-2067-9E04-964106E9045F}"/>
                  </a:ext>
                </a:extLst>
              </p:cNvPr>
              <p:cNvSpPr txBox="1"/>
              <p:nvPr/>
            </p:nvSpPr>
            <p:spPr>
              <a:xfrm>
                <a:off x="3662735" y="5379734"/>
                <a:ext cx="10529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95F0BE-A605-2067-9E04-964106E90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2735" y="5379734"/>
                <a:ext cx="1052946" cy="902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FE7AA6-EDE7-B82B-A984-8A09F5CD3A70}"/>
                  </a:ext>
                </a:extLst>
              </p:cNvPr>
              <p:cNvSpPr txBox="1"/>
              <p:nvPr/>
            </p:nvSpPr>
            <p:spPr>
              <a:xfrm>
                <a:off x="4477557" y="5379734"/>
                <a:ext cx="1052946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BFE7AA6-EDE7-B82B-A984-8A09F5CD3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557" y="5379734"/>
                <a:ext cx="1052946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7E0CB-B3DE-605A-C17B-7EF1F8A02BCF}"/>
                  </a:ext>
                </a:extLst>
              </p:cNvPr>
              <p:cNvSpPr txBox="1"/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7E0CB-B3DE-605A-C17B-7EF1F8A02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05A600-543E-CD2B-AF21-7B77524539A3}"/>
                  </a:ext>
                </a:extLst>
              </p:cNvPr>
              <p:cNvSpPr/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?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GB" sz="2800" b="0" i="0" smtClean="0"/>
                        <m:t>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C05A600-543E-CD2B-AF21-7B77524539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E265EE8B-8F70-41DA-4E3A-24FA553C6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208490-3F1C-35A0-B95A-EF1E8B2E923E}"/>
              </a:ext>
            </a:extLst>
          </p:cNvPr>
          <p:cNvSpPr txBox="1"/>
          <p:nvPr/>
        </p:nvSpPr>
        <p:spPr>
          <a:xfrm>
            <a:off x="4126040" y="5216409"/>
            <a:ext cx="471280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C33DC1-C800-02C0-E34E-85062CDD2D33}"/>
              </a:ext>
            </a:extLst>
          </p:cNvPr>
          <p:cNvSpPr txBox="1"/>
          <p:nvPr/>
        </p:nvSpPr>
        <p:spPr>
          <a:xfrm>
            <a:off x="4883547" y="5216409"/>
            <a:ext cx="583927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97993F-F65A-4A9D-92A7-AAD7B3253943}"/>
              </a:ext>
            </a:extLst>
          </p:cNvPr>
          <p:cNvSpPr txBox="1"/>
          <p:nvPr/>
        </p:nvSpPr>
        <p:spPr>
          <a:xfrm>
            <a:off x="5740332" y="5501754"/>
            <a:ext cx="728544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1009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70E21-F02C-BAF9-0E48-AB50831F6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C667DD-44C3-2850-CD33-25B510ED6360}"/>
              </a:ext>
            </a:extLst>
          </p:cNvPr>
          <p:cNvSpPr/>
          <p:nvPr/>
        </p:nvSpPr>
        <p:spPr>
          <a:xfrm>
            <a:off x="2996369" y="1134388"/>
            <a:ext cx="3960000" cy="19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942592-9311-73A0-5CE4-DBF78D6B3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707517"/>
              </p:ext>
            </p:extLst>
          </p:nvPr>
        </p:nvGraphicFramePr>
        <p:xfrm>
          <a:off x="2996369" y="1143720"/>
          <a:ext cx="3960000" cy="3956148"/>
        </p:xfrm>
        <a:graphic>
          <a:graphicData uri="http://schemas.openxmlformats.org/drawingml/2006/table">
            <a:tbl>
              <a:tblPr/>
              <a:tblGrid>
                <a:gridCol w="396000">
                  <a:extLst>
                    <a:ext uri="{9D8B030D-6E8A-4147-A177-3AD203B41FA5}">
                      <a16:colId xmlns:a16="http://schemas.microsoft.com/office/drawing/2014/main" val="366772138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2510499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400127874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21446677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0471670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9385938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1492018588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765480569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53659393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val="316579942"/>
                    </a:ext>
                  </a:extLst>
                </a:gridCol>
              </a:tblGrid>
              <a:tr h="3921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5377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99033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98146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02092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99045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034866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22663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72414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5616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2407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F2DBC7-EC27-FF62-847D-8611BF028E21}"/>
              </a:ext>
            </a:extLst>
          </p:cNvPr>
          <p:cNvSpPr txBox="1"/>
          <p:nvPr/>
        </p:nvSpPr>
        <p:spPr>
          <a:xfrm>
            <a:off x="1584668" y="117837"/>
            <a:ext cx="6597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25 out of 100 squares are shaded.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8CDDD9-F4C9-F9D0-EF43-836B9DF5FB26}"/>
                  </a:ext>
                </a:extLst>
              </p:cNvPr>
              <p:cNvSpPr txBox="1"/>
              <p:nvPr/>
            </p:nvSpPr>
            <p:spPr>
              <a:xfrm>
                <a:off x="3626383" y="5379734"/>
                <a:ext cx="1017414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/>
                            <m:t>100</m:t>
                          </m:r>
                        </m:den>
                      </m:f>
                    </m:oMath>
                  </m:oMathPara>
                </a14:m>
                <a:endParaRPr lang="en-GB" sz="2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8CDDD9-F4C9-F9D0-EF43-836B9DF5F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383" y="5379734"/>
                <a:ext cx="1017414" cy="9022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208C8-BE60-A658-C40C-B5D9487BE532}"/>
                  </a:ext>
                </a:extLst>
              </p:cNvPr>
              <p:cNvSpPr txBox="1"/>
              <p:nvPr/>
            </p:nvSpPr>
            <p:spPr>
              <a:xfrm>
                <a:off x="4350993" y="5379734"/>
                <a:ext cx="1052946" cy="902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 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?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4208C8-BE60-A658-C40C-B5D9487BE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993" y="5379734"/>
                <a:ext cx="1052946" cy="9022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FEC5B-F294-7A47-4CD3-4263BF8560F1}"/>
                  </a:ext>
                </a:extLst>
              </p:cNvPr>
              <p:cNvSpPr txBox="1"/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BBFEC5B-F294-7A47-4CD3-4263BF856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30" y="5563310"/>
                <a:ext cx="105294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A7EAA25-B02D-69A5-A5A7-97C114DC98E1}"/>
                  </a:ext>
                </a:extLst>
              </p:cNvPr>
              <p:cNvSpPr/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2800">
                          <a:latin typeface="Cambria Math" panose="02040503050406030204" pitchFamily="18" charset="0"/>
                        </a:rPr>
                        <m:t>?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GB" sz="2800" b="0" i="0" smtClean="0"/>
                        <m:t>%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A7EAA25-B02D-69A5-A5A7-97C114DC9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32" y="5563310"/>
                <a:ext cx="11464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7E67E60-DE6C-C406-35D4-81992B31D3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D414BAF-C83A-D607-A5D7-BDF251CA3EE3}"/>
              </a:ext>
            </a:extLst>
          </p:cNvPr>
          <p:cNvSpPr txBox="1"/>
          <p:nvPr/>
        </p:nvSpPr>
        <p:spPr>
          <a:xfrm>
            <a:off x="4809803" y="5216409"/>
            <a:ext cx="583927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F23E92-D331-5580-D296-1A8CA6BDC1E0}"/>
              </a:ext>
            </a:extLst>
          </p:cNvPr>
          <p:cNvSpPr txBox="1"/>
          <p:nvPr/>
        </p:nvSpPr>
        <p:spPr>
          <a:xfrm>
            <a:off x="5740332" y="5501754"/>
            <a:ext cx="728544" cy="646331"/>
          </a:xfrm>
          <a:prstGeom prst="rect">
            <a:avLst/>
          </a:prstGeom>
          <a:solidFill>
            <a:srgbClr val="EBF1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3166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Rectangle 219">
            <a:extLst>
              <a:ext uri="{FF2B5EF4-FFF2-40B4-BE49-F238E27FC236}">
                <a16:creationId xmlns:a16="http://schemas.microsoft.com/office/drawing/2014/main" id="{41515208-913E-42CA-A537-D3365747547C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131BF19-0873-4A56-9797-1175FED00547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A404618-B00E-4C79-B6CC-BBE6902D0C47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B3024C84-DDA1-492D-B9AB-F5B9506AB698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DB3B15ED-3F53-4235-A000-98E950326CCB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33130AFC-C92E-4A47-B246-59C689F49342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344D7F3B-12AF-40F6-9325-834F1FD88B7C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BC4213B-C069-4896-B0E3-14E3A49868AF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DB1EEE-C416-428E-BA78-7CDC19984AE5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2BE10477-27B6-4A82-A663-F164568ED6D2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41540F63-6422-45D8-953F-2A4B7BEBBCDB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2D44832C-AB3E-458D-9D12-7DCBB8DD76B3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0B003BD-B244-45E4-BE54-98E2D82B66B2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218FDA4-2C1D-44B7-8F04-91A6D3D7F1FC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C8143A03-5CDF-4EEB-88B2-B881B3AA04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33D7B6F6-31E3-4DF1-9D59-767E879C1BEF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2A3A66C-165E-43FF-B6AE-A671A9EEE4CE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91AB0C8F-60C2-4C5B-AF89-FA5E027766AC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4DD2580D-8BFC-47E7-981E-F70C413315DF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0E2282DF-34CE-4D3C-BD3A-5F5CF5CC3F23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B41F25D5-3015-4258-8E7A-DC5B61608274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F45EFC05-8BC9-4A97-B901-9C91F9973A65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0FBFEEC-ECAB-4F4E-847C-34E1EA1A9C24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72EB62F9-7397-4A55-9EB7-8D3EADA09F87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93ECAABC-E3C7-4ED7-AC57-A407D44C1A8B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ED7F36D-C5CB-47AB-B007-8FBA02A75CB6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05479AD0-E5E8-4B83-AD3E-22029A736996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F6A8568-6876-4992-9D14-7C5AD0936553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4F6485B2-CDA3-4920-A280-95A92437102D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E42ECC64-DFB2-4CBD-87CC-8D44DD8AA3C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32649BED-099C-47D1-BA25-B355EF2A621A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C7635F3D-5948-4CC0-99F1-CD47FE3A657F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B70537E-C395-4C38-8C00-B0D57BECBB0F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52B69B29-E8E2-4436-AFEF-3EED9A7AD98B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C30896FB-7A4D-41E0-AB96-D562DAC2F0CF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47D637A6-9098-4EFC-82EA-E1C5DDD82187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90CFDC2F-1198-4822-B551-2087744D94AB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4715281-76CF-431B-919B-02813AF247F6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01595B30-686B-46EB-B432-4142F1CF288D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33DA6A7-E152-47FB-AE8C-CAFB7E75F3A1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981CB7B8-D4F4-47B2-8F03-1E5E336511A3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B2B2603-AF26-4F10-BC7B-BD0CA3B1C0B8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60F52D28-9CDA-4157-9B2D-F51FEE30F193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9855A349-C76A-42B8-897F-4E66B561FD0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49C1E180-68B6-4E98-87A5-F9A7589DBF4F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A0C25BF-FB82-4F1D-8DE3-1805AE528FB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2C273B3B-8912-4B6A-87A0-682462EB77A7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CB1FE167-1D54-4520-A85F-6FD8299A1C84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7BDF499-D555-488E-AEBD-2857B06D3BF7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D22D4A1-6355-46F8-9301-BD9E98388E4E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CB7E440-C31F-4C4B-B9A7-3A2C8009E2AF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A1B4EE80-65C4-4A90-BD0B-CE89BD7008C6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20FAE0B-A190-4BAF-8E81-DCD41012D462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048E4425-5BC4-43E6-99FC-32820ABE6C24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FC095EC7-559A-4365-BB88-18BDF99C2DF5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7F3009DB-D106-409E-A4B4-E931414EB0ED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C56D9F97-39A0-4A1E-B471-2FE9A899F7B4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5F2507F-0436-4766-8FA2-18EA04A55BBA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51779933-B253-47B0-939C-212C67C9C9C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CC16DE62-FAAA-47A9-827B-C58666EC032A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297B3DB5-77FB-42FA-A081-61D9E2708EE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6D42B1F-4E9C-480C-B828-6A6714756FEF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8C0A1829-2899-461B-89AC-583C8D90E65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560F6F8C-9EC8-4A31-9C61-5816A27C06D9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909A517-0597-45B1-9CDF-86C8AE8662BB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58090C9-975D-4E9B-8776-57F4CC1C5446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973C09E-0D89-4134-A0F7-162002F77040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B34A55C2-58FF-4AAB-9FED-AE6D123CBAF4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7D531B08-ECA8-42EF-A233-1BFD30A53F4E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75036DB-69FF-4B96-A5BD-368015B368C1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AD4D9EAF-5B4E-4436-8679-07C1DC8B8E2C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1DA3294-1080-42A2-873F-7AF7570B41B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42C91E9-DC53-4C73-B7B4-FAD0D43F8F3D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7A0AC64-7063-4B43-A2B5-4D1B78DB5C9A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DB4682A-F59B-4A7A-BDDC-58EE1FFB8153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5B9A530B-FA53-4617-8657-A14B8ECECF90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EC53072-A73B-436A-8CF0-F8EE54B0E2FB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DB9784D-6BD7-42C8-81B4-609441FC9001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1A4D26E-7F25-432C-8472-00E089A3530A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6287AB88-7695-4BD3-8D62-2DF0D07301D2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2CDE7DBD-7747-4BD3-B2C3-AAAEFD89A07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DAA4A1A-932E-4480-A41D-B8BF1D556041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2FBE1BB-F8F0-4B8E-89DE-C2BEE0E7110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9ADB8152-290F-45BA-B030-08A146A599E9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A9836D1-EED4-4E57-865B-A8D2BE4FACFD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F7E89AF1-7C42-44E0-81EB-2B6C36E9E042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25298032-2B7F-40AE-AD0F-813A0690B60E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91C2E02-E1C8-4A1E-8B85-93CEC6F0019C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C61A167-8D0C-4A22-AC8E-CAE7E4F213F8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AF848FB-CA75-4DBA-94BA-3AD19AFE86E7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D41B1FD-EE65-4B2B-AFC6-646F48A08131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B92B4E6-C98F-419B-AEB7-48B6819169FB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6165271E-27AE-42E1-BE93-F5D7F56ED72D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581AD56-42E3-4FEE-9869-540D00449F53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EA21A1E-838F-405E-B020-A76EF9674F50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168F334-8970-4E65-8CA2-CC7F99C42EBF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63213F0-F8DB-448C-A39C-E50F6787410B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AFB445F-5810-4134-A78F-131F143DC91D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5B7B36-AE11-458C-84A2-3279ECF22DE2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3D9D1A4-B665-4050-9462-8ED4AE80CD3B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E07A367E-601E-4964-96A4-4B70BD93FD3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89D88F34-067F-43F5-8AF8-7C7F0646CEAD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37DE8CC3-2B34-45C2-8CD5-97D449BD49FB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F2719-FF01-5237-B3C1-F0EF4CF56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C7EC6424-4FDB-A848-8385-A8691531C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4" y="2621277"/>
            <a:ext cx="946552" cy="12182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8D4FDDC-BBF2-345E-0C8D-D9E98B0F479A}"/>
              </a:ext>
            </a:extLst>
          </p:cNvPr>
          <p:cNvSpPr/>
          <p:nvPr/>
        </p:nvSpPr>
        <p:spPr>
          <a:xfrm>
            <a:off x="1516341" y="1545423"/>
            <a:ext cx="3612794" cy="2853571"/>
          </a:xfrm>
          <a:prstGeom prst="wedgeRoundRectCallout">
            <a:avLst>
              <a:gd name="adj1" fmla="val -70071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810E0-4371-D76F-9E01-13B5E71C908D}"/>
              </a:ext>
            </a:extLst>
          </p:cNvPr>
          <p:cNvSpPr txBox="1"/>
          <p:nvPr/>
        </p:nvSpPr>
        <p:spPr>
          <a:xfrm>
            <a:off x="1774556" y="1618398"/>
            <a:ext cx="303907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r>
              <a:rPr lang="en-GB" sz="3600" dirty="0"/>
              <a:t>I know that 50% = 1/2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A03AA0-F35D-6010-CC85-728C89CD8204}"/>
              </a:ext>
            </a:extLst>
          </p:cNvPr>
          <p:cNvSpPr txBox="1"/>
          <p:nvPr/>
        </p:nvSpPr>
        <p:spPr>
          <a:xfrm>
            <a:off x="1802294" y="2312222"/>
            <a:ext cx="303907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So, I will divide 200 by 2</a:t>
            </a:r>
          </a:p>
          <a:p>
            <a:pPr algn="ctr"/>
            <a:endParaRPr lang="en-GB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0CA3AD-D421-BA13-E159-E01CD36D07EE}"/>
              </a:ext>
            </a:extLst>
          </p:cNvPr>
          <p:cNvGrpSpPr/>
          <p:nvPr/>
        </p:nvGrpSpPr>
        <p:grpSpPr>
          <a:xfrm>
            <a:off x="1627168" y="2154894"/>
            <a:ext cx="3133648" cy="1754326"/>
            <a:chOff x="-2327260" y="4944034"/>
            <a:chExt cx="3133648" cy="175432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0B78102-9B17-1528-54C3-B7AE5D7DD893}"/>
                </a:ext>
              </a:extLst>
            </p:cNvPr>
            <p:cNvGrpSpPr/>
            <p:nvPr/>
          </p:nvGrpSpPr>
          <p:grpSpPr>
            <a:xfrm>
              <a:off x="-2327260" y="4944034"/>
              <a:ext cx="3133648" cy="1754326"/>
              <a:chOff x="-1794291" y="7205417"/>
              <a:chExt cx="3133648" cy="175432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AA5E12-3643-2916-0092-B2D669B3B870}"/>
                  </a:ext>
                </a:extLst>
              </p:cNvPr>
              <p:cNvSpPr txBox="1"/>
              <p:nvPr/>
            </p:nvSpPr>
            <p:spPr>
              <a:xfrm>
                <a:off x="-1794291" y="7205417"/>
                <a:ext cx="3039078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600" dirty="0"/>
                  <a:t>100% = 200</a:t>
                </a:r>
              </a:p>
              <a:p>
                <a:pPr algn="ctr"/>
                <a:endParaRPr lang="en-GB" sz="3600" dirty="0"/>
              </a:p>
              <a:p>
                <a:pPr algn="ctr"/>
                <a:r>
                  <a:rPr lang="en-GB" sz="3600" dirty="0"/>
                  <a:t>50% = 100</a:t>
                </a:r>
              </a:p>
            </p:txBody>
          </p:sp>
          <p:sp>
            <p:nvSpPr>
              <p:cNvPr id="13" name="Arrow: Curved Left 12">
                <a:extLst>
                  <a:ext uri="{FF2B5EF4-FFF2-40B4-BE49-F238E27FC236}">
                    <a16:creationId xmlns:a16="http://schemas.microsoft.com/office/drawing/2014/main" id="{CAB96CF1-6BC9-166A-2F7A-6830DCB0EBDB}"/>
                  </a:ext>
                </a:extLst>
              </p:cNvPr>
              <p:cNvSpPr/>
              <p:nvPr/>
            </p:nvSpPr>
            <p:spPr>
              <a:xfrm>
                <a:off x="931332" y="7423193"/>
                <a:ext cx="408025" cy="1349829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F419782-87E3-EA35-1529-8FDDB6BAFB01}"/>
                </a:ext>
              </a:extLst>
            </p:cNvPr>
            <p:cNvSpPr txBox="1"/>
            <p:nvPr/>
          </p:nvSpPr>
          <p:spPr>
            <a:xfrm>
              <a:off x="217534" y="5619100"/>
              <a:ext cx="50488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÷2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C7424D7-CACB-DDDC-223C-81AA5B6CFF8C}"/>
              </a:ext>
            </a:extLst>
          </p:cNvPr>
          <p:cNvSpPr txBox="1"/>
          <p:nvPr/>
        </p:nvSpPr>
        <p:spPr>
          <a:xfrm>
            <a:off x="1643716" y="2206220"/>
            <a:ext cx="31976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50% of 200 =</a:t>
            </a:r>
          </a:p>
          <a:p>
            <a:pPr algn="ctr"/>
            <a:r>
              <a:rPr lang="en-GB" sz="3600" dirty="0"/>
              <a:t> 100</a:t>
            </a:r>
          </a:p>
          <a:p>
            <a:pPr algn="ctr"/>
            <a:endParaRPr lang="en-GB" sz="3600" dirty="0"/>
          </a:p>
        </p:txBody>
      </p:sp>
      <p:pic>
        <p:nvPicPr>
          <p:cNvPr id="17" name="Picture 1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DA5EEF7-2CA6-A02C-6C98-E011C1644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84" y="8428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3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724CA6-79BC-E170-3843-B8D60B3DC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972441AD-E884-E420-C460-BE5C80971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2769031"/>
            <a:ext cx="1079863" cy="1079863"/>
          </a:xfrm>
          <a:prstGeom prst="rect">
            <a:avLst/>
          </a:prstGeom>
        </p:spPr>
      </p:pic>
      <p:sp>
        <p:nvSpPr>
          <p:cNvPr id="220" name="Rectangle 219">
            <a:extLst>
              <a:ext uri="{FF2B5EF4-FFF2-40B4-BE49-F238E27FC236}">
                <a16:creationId xmlns:a16="http://schemas.microsoft.com/office/drawing/2014/main" id="{B78DAAD4-8D59-4FBF-61FA-1ED6FC06AA41}"/>
              </a:ext>
            </a:extLst>
          </p:cNvPr>
          <p:cNvSpPr/>
          <p:nvPr/>
        </p:nvSpPr>
        <p:spPr>
          <a:xfrm>
            <a:off x="5516119" y="152697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514ACA83-3915-5896-728E-81ADF97102E6}"/>
              </a:ext>
            </a:extLst>
          </p:cNvPr>
          <p:cNvSpPr/>
          <p:nvPr/>
        </p:nvSpPr>
        <p:spPr>
          <a:xfrm>
            <a:off x="5516119" y="183647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80E8B940-0B42-F0CB-7D9F-2705F4049DA6}"/>
              </a:ext>
            </a:extLst>
          </p:cNvPr>
          <p:cNvSpPr/>
          <p:nvPr/>
        </p:nvSpPr>
        <p:spPr>
          <a:xfrm>
            <a:off x="5516119" y="214596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61C0C0B4-AFDE-D89C-DD45-DCC9B0D6F687}"/>
              </a:ext>
            </a:extLst>
          </p:cNvPr>
          <p:cNvSpPr/>
          <p:nvPr/>
        </p:nvSpPr>
        <p:spPr>
          <a:xfrm>
            <a:off x="5516119" y="245546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AD09EED-ED99-79F3-2FD8-3C24ABCACD55}"/>
              </a:ext>
            </a:extLst>
          </p:cNvPr>
          <p:cNvSpPr/>
          <p:nvPr/>
        </p:nvSpPr>
        <p:spPr>
          <a:xfrm>
            <a:off x="5516119" y="276496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6EADD34B-8C50-7015-C086-C24509C7590F}"/>
              </a:ext>
            </a:extLst>
          </p:cNvPr>
          <p:cNvSpPr/>
          <p:nvPr/>
        </p:nvSpPr>
        <p:spPr>
          <a:xfrm>
            <a:off x="5516119" y="3074458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A377AABF-8321-B2F3-0B39-B7653B8F5480}"/>
              </a:ext>
            </a:extLst>
          </p:cNvPr>
          <p:cNvSpPr/>
          <p:nvPr/>
        </p:nvSpPr>
        <p:spPr>
          <a:xfrm>
            <a:off x="5516119" y="338395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63298105-AB3A-F29A-56DA-BDD90D2E3694}"/>
              </a:ext>
            </a:extLst>
          </p:cNvPr>
          <p:cNvSpPr/>
          <p:nvPr/>
        </p:nvSpPr>
        <p:spPr>
          <a:xfrm>
            <a:off x="5516119" y="369345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BEB489FE-31A5-D9F7-0911-199B1F6D92F2}"/>
              </a:ext>
            </a:extLst>
          </p:cNvPr>
          <p:cNvSpPr/>
          <p:nvPr/>
        </p:nvSpPr>
        <p:spPr>
          <a:xfrm>
            <a:off x="5516119" y="400294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D5DB9704-BB08-D6B4-197F-D02492C19E37}"/>
              </a:ext>
            </a:extLst>
          </p:cNvPr>
          <p:cNvSpPr/>
          <p:nvPr/>
        </p:nvSpPr>
        <p:spPr>
          <a:xfrm>
            <a:off x="5516119" y="4312443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2CBF3CFD-8D74-53FF-8E75-D72395ABDDE1}"/>
              </a:ext>
            </a:extLst>
          </p:cNvPr>
          <p:cNvSpPr/>
          <p:nvPr/>
        </p:nvSpPr>
        <p:spPr>
          <a:xfrm>
            <a:off x="5849906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F8BF992B-6236-BA74-CBAC-E64C04ED49BF}"/>
              </a:ext>
            </a:extLst>
          </p:cNvPr>
          <p:cNvSpPr/>
          <p:nvPr/>
        </p:nvSpPr>
        <p:spPr>
          <a:xfrm>
            <a:off x="5849906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73A7E6B-D1C2-BB22-1B2F-8DCA641F3353}"/>
              </a:ext>
            </a:extLst>
          </p:cNvPr>
          <p:cNvSpPr/>
          <p:nvPr/>
        </p:nvSpPr>
        <p:spPr>
          <a:xfrm>
            <a:off x="5849906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6C96B2A6-4131-F8DE-85FF-E17EB000DDFA}"/>
              </a:ext>
            </a:extLst>
          </p:cNvPr>
          <p:cNvSpPr/>
          <p:nvPr/>
        </p:nvSpPr>
        <p:spPr>
          <a:xfrm>
            <a:off x="5849906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39646199-5D69-D9A1-F9DA-4B1108335AF8}"/>
              </a:ext>
            </a:extLst>
          </p:cNvPr>
          <p:cNvSpPr/>
          <p:nvPr/>
        </p:nvSpPr>
        <p:spPr>
          <a:xfrm>
            <a:off x="5849906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9DD62FB2-94F9-3CDA-6E45-AFCBE52E373C}"/>
              </a:ext>
            </a:extLst>
          </p:cNvPr>
          <p:cNvSpPr/>
          <p:nvPr/>
        </p:nvSpPr>
        <p:spPr>
          <a:xfrm>
            <a:off x="5849906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844AF3C1-4851-134A-F5D9-5A688E693510}"/>
              </a:ext>
            </a:extLst>
          </p:cNvPr>
          <p:cNvSpPr/>
          <p:nvPr/>
        </p:nvSpPr>
        <p:spPr>
          <a:xfrm>
            <a:off x="5849906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77F46319-FF83-80EE-B9BB-94B36D9ABA30}"/>
              </a:ext>
            </a:extLst>
          </p:cNvPr>
          <p:cNvSpPr/>
          <p:nvPr/>
        </p:nvSpPr>
        <p:spPr>
          <a:xfrm>
            <a:off x="5849906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6DB350C9-770D-6226-BA12-9571C9DD543B}"/>
              </a:ext>
            </a:extLst>
          </p:cNvPr>
          <p:cNvSpPr/>
          <p:nvPr/>
        </p:nvSpPr>
        <p:spPr>
          <a:xfrm>
            <a:off x="5849906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F217B0D9-63EB-267C-5A30-2A8832574ACB}"/>
              </a:ext>
            </a:extLst>
          </p:cNvPr>
          <p:cNvSpPr/>
          <p:nvPr/>
        </p:nvSpPr>
        <p:spPr>
          <a:xfrm>
            <a:off x="5849906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916DEC4B-5582-FBEA-9EB1-38B483755AC6}"/>
              </a:ext>
            </a:extLst>
          </p:cNvPr>
          <p:cNvSpPr/>
          <p:nvPr/>
        </p:nvSpPr>
        <p:spPr>
          <a:xfrm>
            <a:off x="618369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2F995805-4CD7-24A4-2C1D-CD5DE1B81298}"/>
              </a:ext>
            </a:extLst>
          </p:cNvPr>
          <p:cNvSpPr/>
          <p:nvPr/>
        </p:nvSpPr>
        <p:spPr>
          <a:xfrm>
            <a:off x="618369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ACC5B0C6-A4BA-0C7A-2974-537808866BC0}"/>
              </a:ext>
            </a:extLst>
          </p:cNvPr>
          <p:cNvSpPr/>
          <p:nvPr/>
        </p:nvSpPr>
        <p:spPr>
          <a:xfrm>
            <a:off x="618369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C0AAEBC-5F86-58AC-C95D-EEBD26AC2EF2}"/>
              </a:ext>
            </a:extLst>
          </p:cNvPr>
          <p:cNvSpPr/>
          <p:nvPr/>
        </p:nvSpPr>
        <p:spPr>
          <a:xfrm>
            <a:off x="618369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BA71D06-F1F8-6305-6C28-33B4F1FAC5CA}"/>
              </a:ext>
            </a:extLst>
          </p:cNvPr>
          <p:cNvSpPr/>
          <p:nvPr/>
        </p:nvSpPr>
        <p:spPr>
          <a:xfrm>
            <a:off x="618369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2325285-AA16-DEAC-B518-496E4287DF44}"/>
              </a:ext>
            </a:extLst>
          </p:cNvPr>
          <p:cNvSpPr/>
          <p:nvPr/>
        </p:nvSpPr>
        <p:spPr>
          <a:xfrm>
            <a:off x="618369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2C9F4B87-285E-1DD4-44F8-40407B2A0B5A}"/>
              </a:ext>
            </a:extLst>
          </p:cNvPr>
          <p:cNvSpPr/>
          <p:nvPr/>
        </p:nvSpPr>
        <p:spPr>
          <a:xfrm>
            <a:off x="618369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A933C03D-4128-F3A0-E4F1-ED580386042C}"/>
              </a:ext>
            </a:extLst>
          </p:cNvPr>
          <p:cNvSpPr/>
          <p:nvPr/>
        </p:nvSpPr>
        <p:spPr>
          <a:xfrm>
            <a:off x="618369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391CB6D-775A-2C21-5F23-09C86669DBF9}"/>
              </a:ext>
            </a:extLst>
          </p:cNvPr>
          <p:cNvSpPr/>
          <p:nvPr/>
        </p:nvSpPr>
        <p:spPr>
          <a:xfrm>
            <a:off x="618369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56FBE125-CD61-108C-E14E-4BA19F62DB0D}"/>
              </a:ext>
            </a:extLst>
          </p:cNvPr>
          <p:cNvSpPr/>
          <p:nvPr/>
        </p:nvSpPr>
        <p:spPr>
          <a:xfrm>
            <a:off x="618369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CB9E3DF5-341B-DD78-14D1-89C187FD32F5}"/>
              </a:ext>
            </a:extLst>
          </p:cNvPr>
          <p:cNvSpPr/>
          <p:nvPr/>
        </p:nvSpPr>
        <p:spPr>
          <a:xfrm>
            <a:off x="6517481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B4D9C776-DDC7-61F6-97C7-258D408976D7}"/>
              </a:ext>
            </a:extLst>
          </p:cNvPr>
          <p:cNvSpPr/>
          <p:nvPr/>
        </p:nvSpPr>
        <p:spPr>
          <a:xfrm>
            <a:off x="6517481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0C5B0F5-2A4C-A075-269E-F5622E25C79A}"/>
              </a:ext>
            </a:extLst>
          </p:cNvPr>
          <p:cNvSpPr/>
          <p:nvPr/>
        </p:nvSpPr>
        <p:spPr>
          <a:xfrm>
            <a:off x="6517481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327C92A0-316E-4321-AF40-FF492F73046D}"/>
              </a:ext>
            </a:extLst>
          </p:cNvPr>
          <p:cNvSpPr/>
          <p:nvPr/>
        </p:nvSpPr>
        <p:spPr>
          <a:xfrm>
            <a:off x="6517481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998591E2-811A-A111-4203-1E87F0520544}"/>
              </a:ext>
            </a:extLst>
          </p:cNvPr>
          <p:cNvSpPr/>
          <p:nvPr/>
        </p:nvSpPr>
        <p:spPr>
          <a:xfrm>
            <a:off x="6517481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C62A728-8B28-72E7-8EF8-F9A8190E96D2}"/>
              </a:ext>
            </a:extLst>
          </p:cNvPr>
          <p:cNvSpPr/>
          <p:nvPr/>
        </p:nvSpPr>
        <p:spPr>
          <a:xfrm>
            <a:off x="6517481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1061D842-A630-38F5-AF49-845EDF88A1A2}"/>
              </a:ext>
            </a:extLst>
          </p:cNvPr>
          <p:cNvSpPr/>
          <p:nvPr/>
        </p:nvSpPr>
        <p:spPr>
          <a:xfrm>
            <a:off x="6517481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8B66FF8-FCAF-6F7D-24C0-38BA38B8AC7C}"/>
              </a:ext>
            </a:extLst>
          </p:cNvPr>
          <p:cNvSpPr/>
          <p:nvPr/>
        </p:nvSpPr>
        <p:spPr>
          <a:xfrm>
            <a:off x="6517481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4DF2135-BB55-18B8-1E3C-C908F91D9C27}"/>
              </a:ext>
            </a:extLst>
          </p:cNvPr>
          <p:cNvSpPr/>
          <p:nvPr/>
        </p:nvSpPr>
        <p:spPr>
          <a:xfrm>
            <a:off x="6517481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908BE261-2631-EE9C-834D-8B95AA3B2599}"/>
              </a:ext>
            </a:extLst>
          </p:cNvPr>
          <p:cNvSpPr/>
          <p:nvPr/>
        </p:nvSpPr>
        <p:spPr>
          <a:xfrm>
            <a:off x="6517481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A21C1B4-F37A-4390-3B69-DEFA4D83925D}"/>
              </a:ext>
            </a:extLst>
          </p:cNvPr>
          <p:cNvSpPr/>
          <p:nvPr/>
        </p:nvSpPr>
        <p:spPr>
          <a:xfrm>
            <a:off x="685126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2CE88512-7FB0-C23A-DAEE-1CB25A3FD29D}"/>
              </a:ext>
            </a:extLst>
          </p:cNvPr>
          <p:cNvSpPr/>
          <p:nvPr/>
        </p:nvSpPr>
        <p:spPr>
          <a:xfrm>
            <a:off x="685126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16D187A8-E90E-A64E-E479-D5BD9D64FE49}"/>
              </a:ext>
            </a:extLst>
          </p:cNvPr>
          <p:cNvSpPr/>
          <p:nvPr/>
        </p:nvSpPr>
        <p:spPr>
          <a:xfrm>
            <a:off x="685126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321265F6-7281-E1A7-2F32-AA58A51A5B21}"/>
              </a:ext>
            </a:extLst>
          </p:cNvPr>
          <p:cNvSpPr/>
          <p:nvPr/>
        </p:nvSpPr>
        <p:spPr>
          <a:xfrm>
            <a:off x="685126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30A720D4-19E8-C3E7-0691-BA888E1A734A}"/>
              </a:ext>
            </a:extLst>
          </p:cNvPr>
          <p:cNvSpPr/>
          <p:nvPr/>
        </p:nvSpPr>
        <p:spPr>
          <a:xfrm>
            <a:off x="685126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1FEFD2E2-FAED-5521-4748-98A45B99B116}"/>
              </a:ext>
            </a:extLst>
          </p:cNvPr>
          <p:cNvSpPr/>
          <p:nvPr/>
        </p:nvSpPr>
        <p:spPr>
          <a:xfrm>
            <a:off x="685126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457C3C9-9EFD-C6B1-F2CF-EAFC2EAE67E6}"/>
              </a:ext>
            </a:extLst>
          </p:cNvPr>
          <p:cNvSpPr/>
          <p:nvPr/>
        </p:nvSpPr>
        <p:spPr>
          <a:xfrm>
            <a:off x="685126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8610D2DC-9AF2-2D88-EA66-4ABC153BE29E}"/>
              </a:ext>
            </a:extLst>
          </p:cNvPr>
          <p:cNvSpPr/>
          <p:nvPr/>
        </p:nvSpPr>
        <p:spPr>
          <a:xfrm>
            <a:off x="685126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7587A1DA-F060-416F-1499-AA4B48A52861}"/>
              </a:ext>
            </a:extLst>
          </p:cNvPr>
          <p:cNvSpPr/>
          <p:nvPr/>
        </p:nvSpPr>
        <p:spPr>
          <a:xfrm>
            <a:off x="685126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6AFF3C4D-14F1-7C98-79E6-B6396D111E17}"/>
              </a:ext>
            </a:extLst>
          </p:cNvPr>
          <p:cNvSpPr/>
          <p:nvPr/>
        </p:nvSpPr>
        <p:spPr>
          <a:xfrm>
            <a:off x="685126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A7E4FCAA-0F6C-B730-1217-9063792CBCC5}"/>
              </a:ext>
            </a:extLst>
          </p:cNvPr>
          <p:cNvSpPr/>
          <p:nvPr/>
        </p:nvSpPr>
        <p:spPr>
          <a:xfrm>
            <a:off x="718505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88CC26EB-0F3D-4939-2456-B7BC0CA8F221}"/>
              </a:ext>
            </a:extLst>
          </p:cNvPr>
          <p:cNvSpPr/>
          <p:nvPr/>
        </p:nvSpPr>
        <p:spPr>
          <a:xfrm>
            <a:off x="718505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63EFEB70-AE5D-7DCC-753B-7372D9A7B856}"/>
              </a:ext>
            </a:extLst>
          </p:cNvPr>
          <p:cNvSpPr/>
          <p:nvPr/>
        </p:nvSpPr>
        <p:spPr>
          <a:xfrm>
            <a:off x="718505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1C9C9A94-B20D-37AC-66AA-B6E48EF40731}"/>
              </a:ext>
            </a:extLst>
          </p:cNvPr>
          <p:cNvSpPr/>
          <p:nvPr/>
        </p:nvSpPr>
        <p:spPr>
          <a:xfrm>
            <a:off x="718505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65785EB2-A54D-B344-B514-33733C744D51}"/>
              </a:ext>
            </a:extLst>
          </p:cNvPr>
          <p:cNvSpPr/>
          <p:nvPr/>
        </p:nvSpPr>
        <p:spPr>
          <a:xfrm>
            <a:off x="718505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1FC40FA-5F9D-FAF7-6FAF-4F17DD068896}"/>
              </a:ext>
            </a:extLst>
          </p:cNvPr>
          <p:cNvSpPr/>
          <p:nvPr/>
        </p:nvSpPr>
        <p:spPr>
          <a:xfrm>
            <a:off x="718505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12973F67-BD15-50CE-CD59-257D5902101D}"/>
              </a:ext>
            </a:extLst>
          </p:cNvPr>
          <p:cNvSpPr/>
          <p:nvPr/>
        </p:nvSpPr>
        <p:spPr>
          <a:xfrm>
            <a:off x="718505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D8EEAB6B-65D6-2726-4A72-7961B3AD3E5B}"/>
              </a:ext>
            </a:extLst>
          </p:cNvPr>
          <p:cNvSpPr/>
          <p:nvPr/>
        </p:nvSpPr>
        <p:spPr>
          <a:xfrm>
            <a:off x="718505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8E0240C2-D19F-A7FC-A580-389F2FC29A71}"/>
              </a:ext>
            </a:extLst>
          </p:cNvPr>
          <p:cNvSpPr/>
          <p:nvPr/>
        </p:nvSpPr>
        <p:spPr>
          <a:xfrm>
            <a:off x="718505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79" name="Rectangle 178">
            <a:extLst>
              <a:ext uri="{FF2B5EF4-FFF2-40B4-BE49-F238E27FC236}">
                <a16:creationId xmlns:a16="http://schemas.microsoft.com/office/drawing/2014/main" id="{0C71FC93-AEBA-809C-89CF-C1E5F530AD85}"/>
              </a:ext>
            </a:extLst>
          </p:cNvPr>
          <p:cNvSpPr/>
          <p:nvPr/>
        </p:nvSpPr>
        <p:spPr>
          <a:xfrm>
            <a:off x="718505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8B3F79CA-E3A5-DB57-E025-E2C9C3BF7E92}"/>
              </a:ext>
            </a:extLst>
          </p:cNvPr>
          <p:cNvSpPr/>
          <p:nvPr/>
        </p:nvSpPr>
        <p:spPr>
          <a:xfrm>
            <a:off x="751884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D595724-2C7A-9FD6-3A23-A610F5ACF4DA}"/>
              </a:ext>
            </a:extLst>
          </p:cNvPr>
          <p:cNvSpPr/>
          <p:nvPr/>
        </p:nvSpPr>
        <p:spPr>
          <a:xfrm>
            <a:off x="751884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B27F908-6A9F-139D-E852-0FE045FBA92E}"/>
              </a:ext>
            </a:extLst>
          </p:cNvPr>
          <p:cNvSpPr/>
          <p:nvPr/>
        </p:nvSpPr>
        <p:spPr>
          <a:xfrm>
            <a:off x="751884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4F820FEB-5E8A-0A90-721D-A4A753A234BF}"/>
              </a:ext>
            </a:extLst>
          </p:cNvPr>
          <p:cNvSpPr/>
          <p:nvPr/>
        </p:nvSpPr>
        <p:spPr>
          <a:xfrm>
            <a:off x="751884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343141C-313F-CC91-4849-F4A76D8F6D52}"/>
              </a:ext>
            </a:extLst>
          </p:cNvPr>
          <p:cNvSpPr/>
          <p:nvPr/>
        </p:nvSpPr>
        <p:spPr>
          <a:xfrm>
            <a:off x="751884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94488E3A-4304-B032-0F41-33DB8C92C5D8}"/>
              </a:ext>
            </a:extLst>
          </p:cNvPr>
          <p:cNvSpPr/>
          <p:nvPr/>
        </p:nvSpPr>
        <p:spPr>
          <a:xfrm>
            <a:off x="751884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A3914EC-C3F3-8610-A0CE-B0CDEA4937AF}"/>
              </a:ext>
            </a:extLst>
          </p:cNvPr>
          <p:cNvSpPr/>
          <p:nvPr/>
        </p:nvSpPr>
        <p:spPr>
          <a:xfrm>
            <a:off x="751884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D5B1B150-22BE-5B4D-5F02-404F177FC92C}"/>
              </a:ext>
            </a:extLst>
          </p:cNvPr>
          <p:cNvSpPr/>
          <p:nvPr/>
        </p:nvSpPr>
        <p:spPr>
          <a:xfrm>
            <a:off x="751884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12636CB-F862-1D46-F800-75723B3D03C7}"/>
              </a:ext>
            </a:extLst>
          </p:cNvPr>
          <p:cNvSpPr/>
          <p:nvPr/>
        </p:nvSpPr>
        <p:spPr>
          <a:xfrm>
            <a:off x="751884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0F663F14-081B-B84E-6ED3-9AD3EC8E9814}"/>
              </a:ext>
            </a:extLst>
          </p:cNvPr>
          <p:cNvSpPr/>
          <p:nvPr/>
        </p:nvSpPr>
        <p:spPr>
          <a:xfrm>
            <a:off x="751884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65A4C0F7-3451-964E-3FBF-14555672FF62}"/>
              </a:ext>
            </a:extLst>
          </p:cNvPr>
          <p:cNvSpPr/>
          <p:nvPr/>
        </p:nvSpPr>
        <p:spPr>
          <a:xfrm>
            <a:off x="7852629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A055166-8F33-DB8A-951C-4979A4A6A078}"/>
              </a:ext>
            </a:extLst>
          </p:cNvPr>
          <p:cNvSpPr/>
          <p:nvPr/>
        </p:nvSpPr>
        <p:spPr>
          <a:xfrm>
            <a:off x="7852629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F40058-9C40-4C34-6417-5C6803B4D042}"/>
              </a:ext>
            </a:extLst>
          </p:cNvPr>
          <p:cNvSpPr/>
          <p:nvPr/>
        </p:nvSpPr>
        <p:spPr>
          <a:xfrm>
            <a:off x="7852629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B5F5609-5414-D369-2F06-E5A0C956BEDF}"/>
              </a:ext>
            </a:extLst>
          </p:cNvPr>
          <p:cNvSpPr/>
          <p:nvPr/>
        </p:nvSpPr>
        <p:spPr>
          <a:xfrm>
            <a:off x="7852629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D9932979-5168-C9D0-012F-7F5C3E2DE92A}"/>
              </a:ext>
            </a:extLst>
          </p:cNvPr>
          <p:cNvSpPr/>
          <p:nvPr/>
        </p:nvSpPr>
        <p:spPr>
          <a:xfrm>
            <a:off x="7852629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7D5E6AF-C635-2977-6B61-659131CBD768}"/>
              </a:ext>
            </a:extLst>
          </p:cNvPr>
          <p:cNvSpPr/>
          <p:nvPr/>
        </p:nvSpPr>
        <p:spPr>
          <a:xfrm>
            <a:off x="7852629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CB7A168E-7F25-D3D9-72BE-AC121E6CA70C}"/>
              </a:ext>
            </a:extLst>
          </p:cNvPr>
          <p:cNvSpPr/>
          <p:nvPr/>
        </p:nvSpPr>
        <p:spPr>
          <a:xfrm>
            <a:off x="7852629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E04E675A-08EC-D2DF-8D44-CEFB6F665824}"/>
              </a:ext>
            </a:extLst>
          </p:cNvPr>
          <p:cNvSpPr/>
          <p:nvPr/>
        </p:nvSpPr>
        <p:spPr>
          <a:xfrm>
            <a:off x="7852629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5E961C86-A93F-244F-2322-9BB9F2E75B4E}"/>
              </a:ext>
            </a:extLst>
          </p:cNvPr>
          <p:cNvSpPr/>
          <p:nvPr/>
        </p:nvSpPr>
        <p:spPr>
          <a:xfrm>
            <a:off x="7852629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274C9174-7818-F26A-6E47-28C36904E4AC}"/>
              </a:ext>
            </a:extLst>
          </p:cNvPr>
          <p:cNvSpPr/>
          <p:nvPr/>
        </p:nvSpPr>
        <p:spPr>
          <a:xfrm>
            <a:off x="7852629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1BB2E8C7-49E8-54C4-A131-C2B66C9C4AF2}"/>
              </a:ext>
            </a:extLst>
          </p:cNvPr>
          <p:cNvSpPr/>
          <p:nvPr/>
        </p:nvSpPr>
        <p:spPr>
          <a:xfrm>
            <a:off x="8186418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47E600-129A-1976-027C-EFAE83516E9F}"/>
              </a:ext>
            </a:extLst>
          </p:cNvPr>
          <p:cNvSpPr/>
          <p:nvPr/>
        </p:nvSpPr>
        <p:spPr>
          <a:xfrm>
            <a:off x="8186418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5D35777-E69D-EC59-E350-926E936CAF84}"/>
              </a:ext>
            </a:extLst>
          </p:cNvPr>
          <p:cNvSpPr/>
          <p:nvPr/>
        </p:nvSpPr>
        <p:spPr>
          <a:xfrm>
            <a:off x="8186418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FC17FE9-5353-2E75-6FB7-90ADD1BA5F82}"/>
              </a:ext>
            </a:extLst>
          </p:cNvPr>
          <p:cNvSpPr/>
          <p:nvPr/>
        </p:nvSpPr>
        <p:spPr>
          <a:xfrm>
            <a:off x="8186418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C0F0674-FE95-ABC8-D690-E07EF3D3B056}"/>
              </a:ext>
            </a:extLst>
          </p:cNvPr>
          <p:cNvSpPr/>
          <p:nvPr/>
        </p:nvSpPr>
        <p:spPr>
          <a:xfrm>
            <a:off x="8186418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DA4063C-928F-F2BF-01F4-57986C6164A4}"/>
              </a:ext>
            </a:extLst>
          </p:cNvPr>
          <p:cNvSpPr/>
          <p:nvPr/>
        </p:nvSpPr>
        <p:spPr>
          <a:xfrm>
            <a:off x="8186418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CA50F00-0192-2FC7-31F3-E934FEB619E7}"/>
              </a:ext>
            </a:extLst>
          </p:cNvPr>
          <p:cNvSpPr/>
          <p:nvPr/>
        </p:nvSpPr>
        <p:spPr>
          <a:xfrm>
            <a:off x="8186418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154CF98-7B79-1EA0-3D29-B20F8E8C9666}"/>
              </a:ext>
            </a:extLst>
          </p:cNvPr>
          <p:cNvSpPr/>
          <p:nvPr/>
        </p:nvSpPr>
        <p:spPr>
          <a:xfrm>
            <a:off x="8186418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2F5E064-8F10-31E4-BB72-773F67A10551}"/>
              </a:ext>
            </a:extLst>
          </p:cNvPr>
          <p:cNvSpPr/>
          <p:nvPr/>
        </p:nvSpPr>
        <p:spPr>
          <a:xfrm>
            <a:off x="8186418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BCF9817-D869-F878-3F09-E036C6ADAF75}"/>
              </a:ext>
            </a:extLst>
          </p:cNvPr>
          <p:cNvSpPr/>
          <p:nvPr/>
        </p:nvSpPr>
        <p:spPr>
          <a:xfrm>
            <a:off x="8186418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729CB49-8BED-BD88-5298-62C9AA23286C}"/>
              </a:ext>
            </a:extLst>
          </p:cNvPr>
          <p:cNvSpPr/>
          <p:nvPr/>
        </p:nvSpPr>
        <p:spPr>
          <a:xfrm>
            <a:off x="8520204" y="152684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8EEE371-01EA-F8CD-326C-88FD1EFFAF90}"/>
              </a:ext>
            </a:extLst>
          </p:cNvPr>
          <p:cNvSpPr/>
          <p:nvPr/>
        </p:nvSpPr>
        <p:spPr>
          <a:xfrm>
            <a:off x="8520204" y="183633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8760F97-8724-7A3F-2DE7-901896D8BC48}"/>
              </a:ext>
            </a:extLst>
          </p:cNvPr>
          <p:cNvSpPr/>
          <p:nvPr/>
        </p:nvSpPr>
        <p:spPr>
          <a:xfrm>
            <a:off x="8520204" y="2145832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2A276EF7-473B-6D7B-1583-393ACD3FCE67}"/>
              </a:ext>
            </a:extLst>
          </p:cNvPr>
          <p:cNvSpPr/>
          <p:nvPr/>
        </p:nvSpPr>
        <p:spPr>
          <a:xfrm>
            <a:off x="8520204" y="2455329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3DE2C38C-E478-326A-209D-B4F465A9A3D3}"/>
              </a:ext>
            </a:extLst>
          </p:cNvPr>
          <p:cNvSpPr/>
          <p:nvPr/>
        </p:nvSpPr>
        <p:spPr>
          <a:xfrm>
            <a:off x="8520204" y="2764825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EEFE8C2-F281-1601-53A6-F54D143DD31E}"/>
              </a:ext>
            </a:extLst>
          </p:cNvPr>
          <p:cNvSpPr/>
          <p:nvPr/>
        </p:nvSpPr>
        <p:spPr>
          <a:xfrm>
            <a:off x="8520204" y="3074321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41CD844F-FDD3-F992-6B59-E2BCC0623CF6}"/>
              </a:ext>
            </a:extLst>
          </p:cNvPr>
          <p:cNvSpPr/>
          <p:nvPr/>
        </p:nvSpPr>
        <p:spPr>
          <a:xfrm>
            <a:off x="8520204" y="3383817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C75239B-AF38-16F2-E831-5FAE18C9AD2E}"/>
              </a:ext>
            </a:extLst>
          </p:cNvPr>
          <p:cNvSpPr/>
          <p:nvPr/>
        </p:nvSpPr>
        <p:spPr>
          <a:xfrm>
            <a:off x="8520204" y="3693314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BEB8BD8-6373-0E4F-9C94-F9E77CBDAD4B}"/>
              </a:ext>
            </a:extLst>
          </p:cNvPr>
          <p:cNvSpPr/>
          <p:nvPr/>
        </p:nvSpPr>
        <p:spPr>
          <a:xfrm>
            <a:off x="8520204" y="4002810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A062B93-18BB-579B-D698-ED9EA53EC4E9}"/>
              </a:ext>
            </a:extLst>
          </p:cNvPr>
          <p:cNvSpPr/>
          <p:nvPr/>
        </p:nvSpPr>
        <p:spPr>
          <a:xfrm>
            <a:off x="8520204" y="4312306"/>
            <a:ext cx="315425" cy="29247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825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48F21379-0045-53D7-1E4D-9D4E583BA044}"/>
              </a:ext>
            </a:extLst>
          </p:cNvPr>
          <p:cNvSpPr/>
          <p:nvPr/>
        </p:nvSpPr>
        <p:spPr>
          <a:xfrm rot="16200000">
            <a:off x="6860696" y="3436643"/>
            <a:ext cx="630354" cy="3319513"/>
          </a:xfrm>
          <a:prstGeom prst="leftBrace">
            <a:avLst>
              <a:gd name="adj1" fmla="val 8333"/>
              <a:gd name="adj2" fmla="val 50964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C2374CCE-7917-6580-4593-F9663BC00EBA}"/>
              </a:ext>
            </a:extLst>
          </p:cNvPr>
          <p:cNvSpPr/>
          <p:nvPr/>
        </p:nvSpPr>
        <p:spPr>
          <a:xfrm>
            <a:off x="6274612" y="5506009"/>
            <a:ext cx="1700545" cy="75792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200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BD65D0C2-5BE9-7A5C-585D-9B089856830F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25% of 200  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4A5B2-4B56-6C20-160A-B2F88EE66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F173982-040A-12C8-A1A2-0A90881F34E7}"/>
              </a:ext>
            </a:extLst>
          </p:cNvPr>
          <p:cNvSpPr/>
          <p:nvPr/>
        </p:nvSpPr>
        <p:spPr>
          <a:xfrm>
            <a:off x="1516340" y="1545423"/>
            <a:ext cx="3752345" cy="2853571"/>
          </a:xfrm>
          <a:prstGeom prst="wedgeRoundRectCallout">
            <a:avLst>
              <a:gd name="adj1" fmla="val -66455"/>
              <a:gd name="adj2" fmla="val 1790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629BCF-8AA3-6B20-3B46-5B0E1E27CEA2}"/>
              </a:ext>
            </a:extLst>
          </p:cNvPr>
          <p:cNvSpPr txBox="1"/>
          <p:nvPr/>
        </p:nvSpPr>
        <p:spPr>
          <a:xfrm>
            <a:off x="1945345" y="1575526"/>
            <a:ext cx="303907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GB" sz="3600" dirty="0"/>
              <a:t>I know that 25% = 1/4</a:t>
            </a:r>
            <a:endParaRPr lang="en-GB" sz="3600" b="1" dirty="0"/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C5797F-A4A8-214A-42DA-F40E6AD34DE6}"/>
              </a:ext>
            </a:extLst>
          </p:cNvPr>
          <p:cNvSpPr txBox="1"/>
          <p:nvPr/>
        </p:nvSpPr>
        <p:spPr>
          <a:xfrm>
            <a:off x="1802294" y="2141123"/>
            <a:ext cx="303907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So, I will divide 200 by 4. To do this, I will halve it twice.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79393AC-A8F0-6E76-98AA-B06F48FF4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2976" y="2062779"/>
            <a:ext cx="3450993" cy="20862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D3EAF1-5F14-0BC8-1772-79C046A14DF2}"/>
              </a:ext>
            </a:extLst>
          </p:cNvPr>
          <p:cNvSpPr txBox="1"/>
          <p:nvPr/>
        </p:nvSpPr>
        <p:spPr>
          <a:xfrm>
            <a:off x="1802294" y="2222156"/>
            <a:ext cx="319765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25% of 200 =</a:t>
            </a:r>
          </a:p>
          <a:p>
            <a:pPr algn="ctr"/>
            <a:r>
              <a:rPr lang="en-GB" sz="3600" dirty="0"/>
              <a:t> 50</a:t>
            </a:r>
          </a:p>
          <a:p>
            <a:pPr algn="ctr"/>
            <a:endParaRPr lang="en-GB" sz="3600" dirty="0"/>
          </a:p>
        </p:txBody>
      </p:sp>
      <p:pic>
        <p:nvPicPr>
          <p:cNvPr id="21" name="Picture 20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E06BA73-9F47-5556-3A75-F6C8CAAA1C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084" y="8428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8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98EBFC-84BD-736A-4BD4-173DB2647576}"/>
              </a:ext>
            </a:extLst>
          </p:cNvPr>
          <p:cNvSpPr/>
          <p:nvPr/>
        </p:nvSpPr>
        <p:spPr>
          <a:xfrm>
            <a:off x="1135612" y="39595"/>
            <a:ext cx="80425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8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50% of 600</a:t>
            </a:r>
            <a:endParaRPr lang="en-US" sz="4400" b="1" cap="none" spc="0" dirty="0">
              <a:ln w="28575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923A3794-842C-88C5-5A48-31C16A1B3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61" y="67951"/>
            <a:ext cx="1202400" cy="12019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54E5FE-159A-DF28-8165-57D5A1156056}"/>
              </a:ext>
            </a:extLst>
          </p:cNvPr>
          <p:cNvCxnSpPr>
            <a:cxnSpLocks/>
          </p:cNvCxnSpPr>
          <p:nvPr/>
        </p:nvCxnSpPr>
        <p:spPr>
          <a:xfrm>
            <a:off x="3644636" y="2653956"/>
            <a:ext cx="4103720" cy="83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042891B-52B4-6ED1-F3C9-EB53CE2E3ECA}"/>
              </a:ext>
            </a:extLst>
          </p:cNvPr>
          <p:cNvSpPr/>
          <p:nvPr/>
        </p:nvSpPr>
        <p:spPr>
          <a:xfrm flipH="1">
            <a:off x="3653711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40EC98-9C8D-6EE1-BAD3-5E42949C5666}"/>
              </a:ext>
            </a:extLst>
          </p:cNvPr>
          <p:cNvSpPr txBox="1"/>
          <p:nvPr/>
        </p:nvSpPr>
        <p:spPr>
          <a:xfrm>
            <a:off x="3563401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  <a:endParaRPr lang="en-GB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25CE03-2C7C-D7D0-4F50-3D2B30D392F7}"/>
              </a:ext>
            </a:extLst>
          </p:cNvPr>
          <p:cNvSpPr txBox="1"/>
          <p:nvPr/>
        </p:nvSpPr>
        <p:spPr>
          <a:xfrm>
            <a:off x="4743974" y="2640244"/>
            <a:ext cx="393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6</a:t>
            </a:r>
            <a:endParaRPr lang="en-GB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DD515E-EBC2-C851-7AD9-2DBF3D8F8264}"/>
              </a:ext>
            </a:extLst>
          </p:cNvPr>
          <p:cNvSpPr txBox="1"/>
          <p:nvPr/>
        </p:nvSpPr>
        <p:spPr>
          <a:xfrm>
            <a:off x="5924547" y="2640244"/>
            <a:ext cx="501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12</a:t>
            </a:r>
            <a:endParaRPr lang="en-GB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3E5648-157D-42F5-1FE5-327E43B37B0E}"/>
              </a:ext>
            </a:extLst>
          </p:cNvPr>
          <p:cNvSpPr txBox="1"/>
          <p:nvPr/>
        </p:nvSpPr>
        <p:spPr>
          <a:xfrm>
            <a:off x="7214049" y="2640244"/>
            <a:ext cx="6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8D2A075-D019-946F-7EF6-B81E76CF9606}"/>
              </a:ext>
            </a:extLst>
          </p:cNvPr>
          <p:cNvGrpSpPr/>
          <p:nvPr/>
        </p:nvGrpSpPr>
        <p:grpSpPr>
          <a:xfrm>
            <a:off x="3563401" y="4014797"/>
            <a:ext cx="4390302" cy="961295"/>
            <a:chOff x="3342264" y="3913160"/>
            <a:chExt cx="4109352" cy="961295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CCDBD4-8B8D-15ED-7113-DC0A18BCB9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9944" y="4358247"/>
              <a:ext cx="3971672" cy="480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B850397-86D1-122E-534A-5BB648BFE448}"/>
                </a:ext>
              </a:extLst>
            </p:cNvPr>
            <p:cNvSpPr/>
            <p:nvPr/>
          </p:nvSpPr>
          <p:spPr>
            <a:xfrm flipH="1">
              <a:off x="3515016" y="3922498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61F2C7-BEA4-045F-C548-D482FB6B8CE7}"/>
                </a:ext>
              </a:extLst>
            </p:cNvPr>
            <p:cNvSpPr txBox="1"/>
            <p:nvPr/>
          </p:nvSpPr>
          <p:spPr>
            <a:xfrm>
              <a:off x="3342264" y="439552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0</a:t>
              </a:r>
              <a:endParaRPr lang="en-GB" sz="2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13B82D0-56B7-C104-5A5A-A5E86FC8BCD1}"/>
                </a:ext>
              </a:extLst>
            </p:cNvPr>
            <p:cNvSpPr txBox="1"/>
            <p:nvPr/>
          </p:nvSpPr>
          <p:spPr>
            <a:xfrm>
              <a:off x="3970714" y="4411822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  <a:endParaRPr lang="en-GB" sz="2400" dirty="0"/>
            </a:p>
          </p:txBody>
        </p: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EF318B50-2609-833A-7116-600C07F82FC9}"/>
                </a:ext>
              </a:extLst>
            </p:cNvPr>
            <p:cNvSpPr/>
            <p:nvPr/>
          </p:nvSpPr>
          <p:spPr>
            <a:xfrm flipH="1">
              <a:off x="4146754" y="3923466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61768D4-2E9F-37D7-DF08-77204FA03CA1}"/>
                </a:ext>
              </a:extLst>
            </p:cNvPr>
            <p:cNvSpPr txBox="1"/>
            <p:nvPr/>
          </p:nvSpPr>
          <p:spPr>
            <a:xfrm>
              <a:off x="4602452" y="4412790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6</a:t>
              </a:r>
              <a:endParaRPr lang="en-GB" sz="2400" dirty="0"/>
            </a:p>
          </p:txBody>
        </p:sp>
        <p:sp>
          <p:nvSpPr>
            <p:cNvPr id="59" name="Arc 58">
              <a:extLst>
                <a:ext uri="{FF2B5EF4-FFF2-40B4-BE49-F238E27FC236}">
                  <a16:creationId xmlns:a16="http://schemas.microsoft.com/office/drawing/2014/main" id="{25D10287-28CF-80AD-66E3-983A818B8F90}"/>
                </a:ext>
              </a:extLst>
            </p:cNvPr>
            <p:cNvSpPr/>
            <p:nvPr/>
          </p:nvSpPr>
          <p:spPr>
            <a:xfrm flipH="1">
              <a:off x="477381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>
                <a:latin typeface="KG Primary Penmanship" panose="02000506000000020003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C57805A-49D4-B962-08FC-C1FEA91E138F}"/>
                </a:ext>
              </a:extLst>
            </p:cNvPr>
            <p:cNvSpPr txBox="1"/>
            <p:nvPr/>
          </p:nvSpPr>
          <p:spPr>
            <a:xfrm>
              <a:off x="5209513" y="4392631"/>
              <a:ext cx="3930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9</a:t>
              </a:r>
              <a:endParaRPr lang="en-GB" sz="2400" dirty="0"/>
            </a:p>
          </p:txBody>
        </p:sp>
        <p:sp>
          <p:nvSpPr>
            <p:cNvPr id="61" name="Arc 60">
              <a:extLst>
                <a:ext uri="{FF2B5EF4-FFF2-40B4-BE49-F238E27FC236}">
                  <a16:creationId xmlns:a16="http://schemas.microsoft.com/office/drawing/2014/main" id="{9C2009B2-954C-09C6-5C26-CA9CDD62C953}"/>
                </a:ext>
              </a:extLst>
            </p:cNvPr>
            <p:cNvSpPr/>
            <p:nvPr/>
          </p:nvSpPr>
          <p:spPr>
            <a:xfrm flipH="1">
              <a:off x="5408572" y="3913160"/>
              <a:ext cx="618782" cy="838201"/>
            </a:xfrm>
            <a:prstGeom prst="arc">
              <a:avLst>
                <a:gd name="adj1" fmla="val 10692031"/>
                <a:gd name="adj2" fmla="val 0"/>
              </a:avLst>
            </a:prstGeom>
            <a:ln w="25400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KG Primary Penmanship" panose="02000506000000020003" pitchFamily="2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178FB58-C060-F181-B093-BE6B092EFD5B}"/>
                </a:ext>
              </a:extLst>
            </p:cNvPr>
            <p:cNvSpPr txBox="1"/>
            <p:nvPr/>
          </p:nvSpPr>
          <p:spPr>
            <a:xfrm>
              <a:off x="5844273" y="4358247"/>
              <a:ext cx="5015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12</a:t>
              </a:r>
              <a:endParaRPr lang="en-GB" sz="2400" dirty="0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4FB9839-9988-5601-08FB-ACC032C3704C}"/>
              </a:ext>
            </a:extLst>
          </p:cNvPr>
          <p:cNvSpPr txBox="1"/>
          <p:nvPr/>
        </p:nvSpPr>
        <p:spPr>
          <a:xfrm>
            <a:off x="4078507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245EFED-5054-1AA3-1AAC-E07936615D17}"/>
              </a:ext>
            </a:extLst>
          </p:cNvPr>
          <p:cNvSpPr txBox="1"/>
          <p:nvPr/>
        </p:nvSpPr>
        <p:spPr>
          <a:xfrm>
            <a:off x="5288755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0DD3427-E4E2-9F24-5254-D4FD90C7B5D2}"/>
              </a:ext>
            </a:extLst>
          </p:cNvPr>
          <p:cNvSpPr txBox="1"/>
          <p:nvPr/>
        </p:nvSpPr>
        <p:spPr>
          <a:xfrm>
            <a:off x="6499002" y="1686228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A85160D-5482-BE28-3FC0-533569AD7E22}"/>
              </a:ext>
            </a:extLst>
          </p:cNvPr>
          <p:cNvSpPr txBox="1"/>
          <p:nvPr/>
        </p:nvSpPr>
        <p:spPr>
          <a:xfrm>
            <a:off x="3794761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F349D9A-5598-8836-D85B-0591F42C3F4C}"/>
              </a:ext>
            </a:extLst>
          </p:cNvPr>
          <p:cNvSpPr txBox="1"/>
          <p:nvPr/>
        </p:nvSpPr>
        <p:spPr>
          <a:xfrm>
            <a:off x="4475812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F01B19-FDC4-0A5F-1517-2B628C1F0E79}"/>
              </a:ext>
            </a:extLst>
          </p:cNvPr>
          <p:cNvSpPr txBox="1"/>
          <p:nvPr/>
        </p:nvSpPr>
        <p:spPr>
          <a:xfrm>
            <a:off x="5156863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4968B1C-4F68-1F26-73FF-69E37FE96AF3}"/>
              </a:ext>
            </a:extLst>
          </p:cNvPr>
          <p:cNvSpPr txBox="1"/>
          <p:nvPr/>
        </p:nvSpPr>
        <p:spPr>
          <a:xfrm>
            <a:off x="5837915" y="3606154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13D929-D144-511E-2B59-75057D75173C}"/>
              </a:ext>
            </a:extLst>
          </p:cNvPr>
          <p:cNvSpPr/>
          <p:nvPr/>
        </p:nvSpPr>
        <p:spPr>
          <a:xfrm>
            <a:off x="1612702" y="5610983"/>
            <a:ext cx="66556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method do you prefer –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D3274-FC06-4C64-2952-316795872EB1}"/>
              </a:ext>
            </a:extLst>
          </p:cNvPr>
          <p:cNvSpPr txBox="1"/>
          <p:nvPr/>
        </p:nvSpPr>
        <p:spPr>
          <a:xfrm>
            <a:off x="6881922" y="4459884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15</a:t>
            </a:r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A00210-8764-4253-B3C7-BDEDAEF6CA54}"/>
              </a:ext>
            </a:extLst>
          </p:cNvPr>
          <p:cNvSpPr txBox="1"/>
          <p:nvPr/>
        </p:nvSpPr>
        <p:spPr>
          <a:xfrm>
            <a:off x="7427043" y="4459883"/>
            <a:ext cx="535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18</a:t>
            </a:r>
            <a:endParaRPr lang="en-GB" sz="2400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179EF38-97F3-35AF-4583-FBA1CC5B79AD}"/>
              </a:ext>
            </a:extLst>
          </p:cNvPr>
          <p:cNvSpPr/>
          <p:nvPr/>
        </p:nvSpPr>
        <p:spPr>
          <a:xfrm flipH="1">
            <a:off x="6432066" y="4016977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91562463-0938-AFAC-F62A-535B532E6940}"/>
              </a:ext>
            </a:extLst>
          </p:cNvPr>
          <p:cNvSpPr/>
          <p:nvPr/>
        </p:nvSpPr>
        <p:spPr>
          <a:xfrm flipH="1">
            <a:off x="7087269" y="4014796"/>
            <a:ext cx="661087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40677CA4-5C5C-AA27-6050-A844C242767A}"/>
              </a:ext>
            </a:extLst>
          </p:cNvPr>
          <p:cNvSpPr/>
          <p:nvPr/>
        </p:nvSpPr>
        <p:spPr>
          <a:xfrm flipH="1">
            <a:off x="4906508" y="2142564"/>
            <a:ext cx="1256035" cy="838201"/>
          </a:xfrm>
          <a:prstGeom prst="arc">
            <a:avLst>
              <a:gd name="adj1" fmla="val 10692031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E13FD788-0A7D-BB8E-0516-20BC5782AFD5}"/>
              </a:ext>
            </a:extLst>
          </p:cNvPr>
          <p:cNvSpPr/>
          <p:nvPr/>
        </p:nvSpPr>
        <p:spPr>
          <a:xfrm flipH="1">
            <a:off x="6170355" y="2140247"/>
            <a:ext cx="1352613" cy="838201"/>
          </a:xfrm>
          <a:prstGeom prst="arc">
            <a:avLst>
              <a:gd name="adj1" fmla="val 10699874"/>
              <a:gd name="adj2" fmla="val 0"/>
            </a:avLst>
          </a:prstGeom>
          <a:ln w="2540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 dirty="0">
              <a:latin typeface="KG Primary Penmanship" panose="02000506000000020003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65C15A-8014-09AD-5DF7-01D372911B40}"/>
              </a:ext>
            </a:extLst>
          </p:cNvPr>
          <p:cNvSpPr txBox="1"/>
          <p:nvPr/>
        </p:nvSpPr>
        <p:spPr>
          <a:xfrm>
            <a:off x="6493118" y="3616886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AA697-8F26-95C5-B831-FD0F41B2A542}"/>
              </a:ext>
            </a:extLst>
          </p:cNvPr>
          <p:cNvSpPr txBox="1"/>
          <p:nvPr/>
        </p:nvSpPr>
        <p:spPr>
          <a:xfrm>
            <a:off x="7144456" y="3613301"/>
            <a:ext cx="527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+3</a:t>
            </a:r>
          </a:p>
        </p:txBody>
      </p:sp>
      <p:sp>
        <p:nvSpPr>
          <p:cNvPr id="57" name="Speech Bubble: Rectangle with Corners Rounded 56">
            <a:extLst>
              <a:ext uri="{FF2B5EF4-FFF2-40B4-BE49-F238E27FC236}">
                <a16:creationId xmlns:a16="http://schemas.microsoft.com/office/drawing/2014/main" id="{56BB9717-8197-B701-098C-F71184C38E29}"/>
              </a:ext>
            </a:extLst>
          </p:cNvPr>
          <p:cNvSpPr/>
          <p:nvPr/>
        </p:nvSpPr>
        <p:spPr>
          <a:xfrm>
            <a:off x="2761886" y="1419439"/>
            <a:ext cx="6012778" cy="1950379"/>
          </a:xfrm>
          <a:prstGeom prst="wedgeRoundRectCallout">
            <a:avLst>
              <a:gd name="adj1" fmla="val -67171"/>
              <a:gd name="adj2" fmla="val 20017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Amy:</a:t>
            </a:r>
          </a:p>
          <a:p>
            <a:pPr algn="ctr"/>
            <a:endParaRPr lang="en-GB" sz="2800" b="1" dirty="0">
              <a:solidFill>
                <a:schemeClr val="accent1"/>
              </a:solidFill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50% by dividing by 2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64" name="Speech Bubble: Rectangle with Corners Rounded 63">
            <a:extLst>
              <a:ext uri="{FF2B5EF4-FFF2-40B4-BE49-F238E27FC236}">
                <a16:creationId xmlns:a16="http://schemas.microsoft.com/office/drawing/2014/main" id="{91FCC4A1-A2CD-6754-0451-81F73810A5B1}"/>
              </a:ext>
            </a:extLst>
          </p:cNvPr>
          <p:cNvSpPr/>
          <p:nvPr/>
        </p:nvSpPr>
        <p:spPr>
          <a:xfrm>
            <a:off x="2690107" y="3538269"/>
            <a:ext cx="6012778" cy="1950379"/>
          </a:xfrm>
          <a:prstGeom prst="wedgeRoundRectCallout">
            <a:avLst>
              <a:gd name="adj1" fmla="val -66628"/>
              <a:gd name="adj2" fmla="val 2760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Ben: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I am going to find 10% and then multiply by 5</a:t>
            </a:r>
            <a:endParaRPr lang="en-GB" sz="2800" b="1" dirty="0">
              <a:solidFill>
                <a:schemeClr val="tx1"/>
              </a:solidFill>
            </a:endParaRPr>
          </a:p>
        </p:txBody>
      </p:sp>
      <p:pic>
        <p:nvPicPr>
          <p:cNvPr id="19" name="Picture 18" descr="Cartoon a cartoon of a child wearing a wizard hat&#10;&#10;AI-generated content may be incorrect.">
            <a:extLst>
              <a:ext uri="{FF2B5EF4-FFF2-40B4-BE49-F238E27FC236}">
                <a16:creationId xmlns:a16="http://schemas.microsoft.com/office/drawing/2014/main" id="{A9DDB6E5-4003-1FA2-E411-5F4EFB7C5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8" b="95801" l="9961" r="89844">
                        <a14:foregroundMark x1="21289" y1="5566" x2="21289" y2="5566"/>
                        <a14:foregroundMark x1="20020" y1="5273" x2="16211" y2="5469"/>
                        <a14:foregroundMark x1="11621" y1="1855" x2="14746" y2="2148"/>
                        <a14:foregroundMark x1="11621" y1="2246" x2="11621" y2="2246"/>
                        <a14:foregroundMark x1="21777" y1="90332" x2="22754" y2="91016"/>
                        <a14:foregroundMark x1="24023" y1="91016" x2="27246" y2="91504"/>
                        <a14:foregroundMark x1="27930" y1="91797" x2="28516" y2="92480"/>
                        <a14:foregroundMark x1="28613" y1="93945" x2="28613" y2="93945"/>
                        <a14:foregroundMark x1="30078" y1="95801" x2="30078" y2="958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50" y="3894580"/>
            <a:ext cx="1702026" cy="1702026"/>
          </a:xfrm>
          <a:prstGeom prst="rect">
            <a:avLst/>
          </a:prstGeom>
        </p:spPr>
      </p:pic>
      <p:pic>
        <p:nvPicPr>
          <p:cNvPr id="20" name="Picture 19" descr="Cartoon a cartoon of a child's face wearing a purple hat&#10;&#10;AI-generated content may be incorrect.">
            <a:extLst>
              <a:ext uri="{FF2B5EF4-FFF2-40B4-BE49-F238E27FC236}">
                <a16:creationId xmlns:a16="http://schemas.microsoft.com/office/drawing/2014/main" id="{ADE546E2-F200-21CD-B342-EE1504742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00" y="1686228"/>
            <a:ext cx="1600153" cy="160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80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20655-7CAE-4C90-45D6-762CE6DE6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232">
            <a:extLst>
              <a:ext uri="{FF2B5EF4-FFF2-40B4-BE49-F238E27FC236}">
                <a16:creationId xmlns:a16="http://schemas.microsoft.com/office/drawing/2014/main" id="{0952A939-8754-9D82-7C22-C8B28E0EB39F}"/>
              </a:ext>
            </a:extLst>
          </p:cNvPr>
          <p:cNvSpPr/>
          <p:nvPr/>
        </p:nvSpPr>
        <p:spPr>
          <a:xfrm>
            <a:off x="2919762" y="334547"/>
            <a:ext cx="417588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Summary</a:t>
            </a:r>
            <a:endParaRPr lang="en-US" sz="3000" b="1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B3701-145E-2D2B-967F-8C346C6B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9809FA-4242-2141-C532-55EBD48A5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73C8A7-C303-4BF9-FEF9-B7A8C517F6E8}"/>
              </a:ext>
            </a:extLst>
          </p:cNvPr>
          <p:cNvSpPr txBox="1"/>
          <p:nvPr/>
        </p:nvSpPr>
        <p:spPr>
          <a:xfrm>
            <a:off x="1182687" y="1589044"/>
            <a:ext cx="6901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50% you divide by 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D9B05-DE78-2E17-ADD3-1A25FD6C0C2E}"/>
              </a:ext>
            </a:extLst>
          </p:cNvPr>
          <p:cNvSpPr txBox="1"/>
          <p:nvPr/>
        </p:nvSpPr>
        <p:spPr>
          <a:xfrm>
            <a:off x="1182687" y="3071911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To calculate 25% you divide by ___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345918E-8A04-0936-28FD-49791DBB9228}"/>
              </a:ext>
            </a:extLst>
          </p:cNvPr>
          <p:cNvSpPr/>
          <p:nvPr/>
        </p:nvSpPr>
        <p:spPr>
          <a:xfrm>
            <a:off x="6901083" y="1547430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938F05-BA6F-4EF9-B6E6-9334A16DB9E5}"/>
              </a:ext>
            </a:extLst>
          </p:cNvPr>
          <p:cNvSpPr/>
          <p:nvPr/>
        </p:nvSpPr>
        <p:spPr>
          <a:xfrm>
            <a:off x="6934454" y="3069695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516364-E4BD-37C0-5B84-397758C4E569}"/>
              </a:ext>
            </a:extLst>
          </p:cNvPr>
          <p:cNvSpPr txBox="1"/>
          <p:nvPr/>
        </p:nvSpPr>
        <p:spPr>
          <a:xfrm>
            <a:off x="1280102" y="4262390"/>
            <a:ext cx="5844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 easy way to divide by 4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is to _____ and _____ again.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AB0DC4-EF0A-1599-0E39-42574F20C69D}"/>
              </a:ext>
            </a:extLst>
          </p:cNvPr>
          <p:cNvSpPr/>
          <p:nvPr/>
        </p:nvSpPr>
        <p:spPr>
          <a:xfrm>
            <a:off x="2320826" y="480099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424665-AACB-19C9-ADAA-D89C5B49F9AF}"/>
              </a:ext>
            </a:extLst>
          </p:cNvPr>
          <p:cNvSpPr/>
          <p:nvPr/>
        </p:nvSpPr>
        <p:spPr>
          <a:xfrm>
            <a:off x="4659077" y="4800998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7CF099-D86C-6485-B56C-EB1734BDAF7B}"/>
              </a:ext>
            </a:extLst>
          </p:cNvPr>
          <p:cNvSpPr txBox="1"/>
          <p:nvPr/>
        </p:nvSpPr>
        <p:spPr>
          <a:xfrm>
            <a:off x="1281172" y="4270180"/>
            <a:ext cx="5844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An easy way to divide by 4 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is to _____ and _____ again.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BA18A8-996C-5E14-AAE7-C228E2D39F53}"/>
              </a:ext>
            </a:extLst>
          </p:cNvPr>
          <p:cNvSpPr/>
          <p:nvPr/>
        </p:nvSpPr>
        <p:spPr>
          <a:xfrm>
            <a:off x="2321896" y="4808789"/>
            <a:ext cx="1215205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half</a:t>
            </a:r>
          </a:p>
        </p:txBody>
      </p:sp>
    </p:spTree>
    <p:extLst>
      <p:ext uri="{BB962C8B-B14F-4D97-AF65-F5344CB8AC3E}">
        <p14:creationId xmlns:p14="http://schemas.microsoft.com/office/powerpoint/2010/main" val="11839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621875" y="41720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41864" y="1728099"/>
            <a:ext cx="3542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100% of 400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372927" y="1720678"/>
            <a:ext cx="96394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400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3372928" y="2682502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3372928" y="3655841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3372928" y="4629180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7E1F23-8B2B-7E7F-39E3-57408D6658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9BAF26-5AAF-1A33-ABDB-919E0A3FA4D4}"/>
              </a:ext>
            </a:extLst>
          </p:cNvPr>
          <p:cNvSpPr txBox="1"/>
          <p:nvPr/>
        </p:nvSpPr>
        <p:spPr>
          <a:xfrm>
            <a:off x="41864" y="2733857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50% of 400 =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6186D3-B70E-F4BC-8AF4-0C7A14D2CCF7}"/>
              </a:ext>
            </a:extLst>
          </p:cNvPr>
          <p:cNvSpPr txBox="1"/>
          <p:nvPr/>
        </p:nvSpPr>
        <p:spPr>
          <a:xfrm>
            <a:off x="41864" y="3739615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25% of 400 =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FEF885-A2C8-033B-6047-EFCAA183C7F9}"/>
              </a:ext>
            </a:extLst>
          </p:cNvPr>
          <p:cNvSpPr txBox="1"/>
          <p:nvPr/>
        </p:nvSpPr>
        <p:spPr>
          <a:xfrm>
            <a:off x="41864" y="4745372"/>
            <a:ext cx="3358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10% of 400 =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6CEF5-5FDC-3E5D-E4AA-64EDE940083C}"/>
              </a:ext>
            </a:extLst>
          </p:cNvPr>
          <p:cNvSpPr txBox="1"/>
          <p:nvPr/>
        </p:nvSpPr>
        <p:spPr>
          <a:xfrm>
            <a:off x="4609103" y="1771556"/>
            <a:ext cx="35477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25% of 800 =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2AA272-1DC5-5960-AA98-5080ECB15C0F}"/>
              </a:ext>
            </a:extLst>
          </p:cNvPr>
          <p:cNvSpPr/>
          <p:nvPr/>
        </p:nvSpPr>
        <p:spPr>
          <a:xfrm>
            <a:off x="7885389" y="1752620"/>
            <a:ext cx="96394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200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88C987-9AEF-57CC-54AE-6BE25C14BE10}"/>
              </a:ext>
            </a:extLst>
          </p:cNvPr>
          <p:cNvSpPr/>
          <p:nvPr/>
        </p:nvSpPr>
        <p:spPr>
          <a:xfrm>
            <a:off x="7885389" y="2725959"/>
            <a:ext cx="72311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A933639-8F3C-EB14-6D01-BFF0BDC44242}"/>
              </a:ext>
            </a:extLst>
          </p:cNvPr>
          <p:cNvSpPr/>
          <p:nvPr/>
        </p:nvSpPr>
        <p:spPr>
          <a:xfrm>
            <a:off x="7885389" y="3699298"/>
            <a:ext cx="100353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C4B91B-4BEF-032E-B1BF-38095D71A96C}"/>
              </a:ext>
            </a:extLst>
          </p:cNvPr>
          <p:cNvSpPr/>
          <p:nvPr/>
        </p:nvSpPr>
        <p:spPr>
          <a:xfrm>
            <a:off x="7885389" y="4668771"/>
            <a:ext cx="87734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60A122-5FBE-837B-5D12-7FFAD6685DF5}"/>
              </a:ext>
            </a:extLst>
          </p:cNvPr>
          <p:cNvSpPr txBox="1"/>
          <p:nvPr/>
        </p:nvSpPr>
        <p:spPr>
          <a:xfrm>
            <a:off x="4609103" y="2777314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50% of 70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4B032C-3086-7C1B-E379-0552CF2D519D}"/>
              </a:ext>
            </a:extLst>
          </p:cNvPr>
          <p:cNvSpPr txBox="1"/>
          <p:nvPr/>
        </p:nvSpPr>
        <p:spPr>
          <a:xfrm>
            <a:off x="4609103" y="3783072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50% of 900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30000C-9928-1FCF-FBA5-5FD1E42E59FF}"/>
              </a:ext>
            </a:extLst>
          </p:cNvPr>
          <p:cNvSpPr txBox="1"/>
          <p:nvPr/>
        </p:nvSpPr>
        <p:spPr>
          <a:xfrm>
            <a:off x="4609103" y="4788829"/>
            <a:ext cx="3174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25% of 60 = </a:t>
            </a:r>
          </a:p>
        </p:txBody>
      </p:sp>
    </p:spTree>
    <p:extLst>
      <p:ext uri="{BB962C8B-B14F-4D97-AF65-F5344CB8AC3E}">
        <p14:creationId xmlns:p14="http://schemas.microsoft.com/office/powerpoint/2010/main" val="3641795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1353</TotalTime>
  <Words>525</Words>
  <Application>Microsoft Office PowerPoint</Application>
  <PresentationFormat>On-screen Show (4:3)</PresentationFormat>
  <Paragraphs>295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Cambria Math</vt:lpstr>
      <vt:lpstr>Comic Sans MS</vt:lpstr>
      <vt:lpstr>KG Primary Penmanship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2026-02-11T12:44:40Z</dcterms:modified>
  <cp:category/>
</cp:coreProperties>
</file>