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79" r:id="rId4"/>
    <p:sldId id="27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72" y="2860261"/>
            <a:ext cx="2868616" cy="3397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481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30E5333-147A-D532-768E-5E4651DD3EC2}"/>
              </a:ext>
            </a:extLst>
          </p:cNvPr>
          <p:cNvSpPr txBox="1"/>
          <p:nvPr/>
        </p:nvSpPr>
        <p:spPr>
          <a:xfrm>
            <a:off x="1898328" y="902872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x4 Table </a:t>
            </a:r>
          </a:p>
          <a:p>
            <a:pPr algn="ctr"/>
            <a:r>
              <a:rPr lang="en-GB" sz="5400" dirty="0"/>
              <a:t>(Focus 7 x 4)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44447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704418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697187"/>
                <a:ext cx="345395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  + 2 x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697187"/>
                <a:ext cx="3453954" cy="1323439"/>
              </a:xfrm>
              <a:prstGeom prst="rect">
                <a:avLst/>
              </a:prstGeom>
              <a:blipFill>
                <a:blip r:embed="rId4"/>
                <a:stretch>
                  <a:fillRect l="-7055" t="-10092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3142260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206869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61" y="86053"/>
            <a:ext cx="1302910" cy="1302466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721754F-CAAC-E4EB-3F45-7732726A1B15}"/>
              </a:ext>
            </a:extLst>
          </p:cNvPr>
          <p:cNvGrpSpPr/>
          <p:nvPr/>
        </p:nvGrpSpPr>
        <p:grpSpPr>
          <a:xfrm>
            <a:off x="1110371" y="2955127"/>
            <a:ext cx="2831480" cy="1558674"/>
            <a:chOff x="1110371" y="2955127"/>
            <a:chExt cx="2831480" cy="155867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C7E2FCE-9085-8BB4-D0FD-A8963ABD2C53}"/>
                </a:ext>
              </a:extLst>
            </p:cNvPr>
            <p:cNvGrpSpPr/>
            <p:nvPr/>
          </p:nvGrpSpPr>
          <p:grpSpPr>
            <a:xfrm>
              <a:off x="1110371" y="2957077"/>
              <a:ext cx="2423785" cy="1556724"/>
              <a:chOff x="1110371" y="2957077"/>
              <a:chExt cx="2423785" cy="155672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81CD1CF-BBF4-BB7B-6A20-A7890741F281}"/>
                  </a:ext>
                </a:extLst>
              </p:cNvPr>
              <p:cNvGrpSpPr/>
              <p:nvPr/>
            </p:nvGrpSpPr>
            <p:grpSpPr>
              <a:xfrm>
                <a:off x="1110371" y="2957077"/>
                <a:ext cx="2416400" cy="1160608"/>
                <a:chOff x="1110371" y="2957077"/>
                <a:chExt cx="2416400" cy="1160608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51E46F-F961-AD5F-7BB3-C04D43572F5C}"/>
                    </a:ext>
                  </a:extLst>
                </p:cNvPr>
                <p:cNvSpPr/>
                <p:nvPr/>
              </p:nvSpPr>
              <p:spPr>
                <a:xfrm rot="10800000">
                  <a:off x="3166771" y="37576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C680C96-89D5-551E-75DE-3F16B100A822}"/>
                    </a:ext>
                  </a:extLst>
                </p:cNvPr>
                <p:cNvSpPr/>
                <p:nvPr/>
              </p:nvSpPr>
              <p:spPr>
                <a:xfrm rot="10800000">
                  <a:off x="3166771" y="33560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AC770AD-3CBC-B33E-D8E6-3060AC34BB56}"/>
                    </a:ext>
                  </a:extLst>
                </p:cNvPr>
                <p:cNvSpPr/>
                <p:nvPr/>
              </p:nvSpPr>
              <p:spPr>
                <a:xfrm rot="10800000">
                  <a:off x="3166771" y="295995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50D80ED-BAE7-5C96-508D-20F0B5C1C49E}"/>
                    </a:ext>
                  </a:extLst>
                </p:cNvPr>
                <p:cNvSpPr/>
                <p:nvPr/>
              </p:nvSpPr>
              <p:spPr>
                <a:xfrm rot="10800000">
                  <a:off x="2755829" y="37569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23F12B2-E59A-0F43-AFB7-7905DEEC51E3}"/>
                    </a:ext>
                  </a:extLst>
                </p:cNvPr>
                <p:cNvSpPr/>
                <p:nvPr/>
              </p:nvSpPr>
              <p:spPr>
                <a:xfrm rot="10800000">
                  <a:off x="2755829" y="335536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0B29319-93E3-98C1-AE95-4B1F88323339}"/>
                    </a:ext>
                  </a:extLst>
                </p:cNvPr>
                <p:cNvSpPr/>
                <p:nvPr/>
              </p:nvSpPr>
              <p:spPr>
                <a:xfrm rot="10800000">
                  <a:off x="2755829" y="2959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61444E3-963A-8374-3EB3-F83A5DB9DF48}"/>
                    </a:ext>
                  </a:extLst>
                </p:cNvPr>
                <p:cNvSpPr/>
                <p:nvPr/>
              </p:nvSpPr>
              <p:spPr>
                <a:xfrm rot="10800000">
                  <a:off x="2346809" y="37569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7FAA4C3-CDD3-5358-55EA-28240E8052F2}"/>
                    </a:ext>
                  </a:extLst>
                </p:cNvPr>
                <p:cNvSpPr/>
                <p:nvPr/>
              </p:nvSpPr>
              <p:spPr>
                <a:xfrm rot="10800000">
                  <a:off x="2346809" y="335536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7335EE4-EB24-027B-D1CC-EAA876A62EBD}"/>
                    </a:ext>
                  </a:extLst>
                </p:cNvPr>
                <p:cNvSpPr/>
                <p:nvPr/>
              </p:nvSpPr>
              <p:spPr>
                <a:xfrm rot="10800000">
                  <a:off x="2346809" y="2959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5A5C86E-7CD4-1830-B301-7512A466359E}"/>
                    </a:ext>
                  </a:extLst>
                </p:cNvPr>
                <p:cNvSpPr/>
                <p:nvPr/>
              </p:nvSpPr>
              <p:spPr>
                <a:xfrm rot="10800000">
                  <a:off x="1935867" y="375627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167F4B1-7C82-5D2E-EEE5-693CB25E710F}"/>
                    </a:ext>
                  </a:extLst>
                </p:cNvPr>
                <p:cNvSpPr/>
                <p:nvPr/>
              </p:nvSpPr>
              <p:spPr>
                <a:xfrm rot="10800000">
                  <a:off x="1935867" y="33546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00106FD-F292-DC26-C134-5C8C298EA2EF}"/>
                    </a:ext>
                  </a:extLst>
                </p:cNvPr>
                <p:cNvSpPr/>
                <p:nvPr/>
              </p:nvSpPr>
              <p:spPr>
                <a:xfrm rot="10800000">
                  <a:off x="1935867" y="295854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FC4B0C9-33FF-BA1F-D81E-1820E38F54AA}"/>
                    </a:ext>
                  </a:extLst>
                </p:cNvPr>
                <p:cNvSpPr/>
                <p:nvPr/>
              </p:nvSpPr>
              <p:spPr>
                <a:xfrm rot="10800000">
                  <a:off x="1526847" y="3754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4BC244A-0C09-DCE9-0D23-5F2F6D9751D0}"/>
                    </a:ext>
                  </a:extLst>
                </p:cNvPr>
                <p:cNvSpPr/>
                <p:nvPr/>
              </p:nvSpPr>
              <p:spPr>
                <a:xfrm rot="10800000">
                  <a:off x="1526847" y="33531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5DA5ACF-C040-F875-6C90-FA2D972122AE}"/>
                    </a:ext>
                  </a:extLst>
                </p:cNvPr>
                <p:cNvSpPr/>
                <p:nvPr/>
              </p:nvSpPr>
              <p:spPr>
                <a:xfrm rot="10800000">
                  <a:off x="1526847" y="295707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103C47F-0EC9-2943-7CA0-D14A1DD88DD8}"/>
                    </a:ext>
                  </a:extLst>
                </p:cNvPr>
                <p:cNvSpPr/>
                <p:nvPr/>
              </p:nvSpPr>
              <p:spPr>
                <a:xfrm rot="10800000">
                  <a:off x="1110371" y="3754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31995B2-95D3-647A-9BAB-4FACB26F14A5}"/>
                    </a:ext>
                  </a:extLst>
                </p:cNvPr>
                <p:cNvSpPr/>
                <p:nvPr/>
              </p:nvSpPr>
              <p:spPr>
                <a:xfrm rot="10800000">
                  <a:off x="1110371" y="33531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4B5B0AD-B4EF-D81A-A445-E895AB1C0F6F}"/>
                    </a:ext>
                  </a:extLst>
                </p:cNvPr>
                <p:cNvSpPr/>
                <p:nvPr/>
              </p:nvSpPr>
              <p:spPr>
                <a:xfrm rot="10800000">
                  <a:off x="1110371" y="295707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2ADFEE8-AD87-3DE8-E818-C041EC5D57F7}"/>
                  </a:ext>
                </a:extLst>
              </p:cNvPr>
              <p:cNvGrpSpPr/>
              <p:nvPr/>
            </p:nvGrpSpPr>
            <p:grpSpPr>
              <a:xfrm>
                <a:off x="1117756" y="3353193"/>
                <a:ext cx="2416400" cy="1160608"/>
                <a:chOff x="1110371" y="2957077"/>
                <a:chExt cx="2416400" cy="1160608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E7EF051-B79B-F370-814A-3AE8122ACA6F}"/>
                    </a:ext>
                  </a:extLst>
                </p:cNvPr>
                <p:cNvSpPr/>
                <p:nvPr/>
              </p:nvSpPr>
              <p:spPr>
                <a:xfrm rot="10800000">
                  <a:off x="3166771" y="37576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610C6991-801A-1D90-08F2-987ABE27C6B7}"/>
                    </a:ext>
                  </a:extLst>
                </p:cNvPr>
                <p:cNvSpPr/>
                <p:nvPr/>
              </p:nvSpPr>
              <p:spPr>
                <a:xfrm rot="10800000">
                  <a:off x="3166771" y="33560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F4C24C7-F3F5-5A8E-8D79-5E05A6866E2E}"/>
                    </a:ext>
                  </a:extLst>
                </p:cNvPr>
                <p:cNvSpPr/>
                <p:nvPr/>
              </p:nvSpPr>
              <p:spPr>
                <a:xfrm rot="10800000">
                  <a:off x="3166771" y="295995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02AC630-A732-26B2-F887-4F4DD113601A}"/>
                    </a:ext>
                  </a:extLst>
                </p:cNvPr>
                <p:cNvSpPr/>
                <p:nvPr/>
              </p:nvSpPr>
              <p:spPr>
                <a:xfrm rot="10800000">
                  <a:off x="2755829" y="37569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D778A4D-397D-B5E2-176D-58724F7F6322}"/>
                    </a:ext>
                  </a:extLst>
                </p:cNvPr>
                <p:cNvSpPr/>
                <p:nvPr/>
              </p:nvSpPr>
              <p:spPr>
                <a:xfrm rot="10800000">
                  <a:off x="2755829" y="335536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3FCE219E-F4F6-0238-6E74-7F944F3EDBFC}"/>
                    </a:ext>
                  </a:extLst>
                </p:cNvPr>
                <p:cNvSpPr/>
                <p:nvPr/>
              </p:nvSpPr>
              <p:spPr>
                <a:xfrm rot="10800000">
                  <a:off x="2755829" y="2959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4289FA8-AA85-1C07-6803-33936472C667}"/>
                    </a:ext>
                  </a:extLst>
                </p:cNvPr>
                <p:cNvSpPr/>
                <p:nvPr/>
              </p:nvSpPr>
              <p:spPr>
                <a:xfrm rot="10800000">
                  <a:off x="2346809" y="37569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6657729-4762-0E58-15FA-732E8FBF5EE9}"/>
                    </a:ext>
                  </a:extLst>
                </p:cNvPr>
                <p:cNvSpPr/>
                <p:nvPr/>
              </p:nvSpPr>
              <p:spPr>
                <a:xfrm rot="10800000">
                  <a:off x="2346809" y="335536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6F1C293-4482-3146-EDBA-2AD37A9EA428}"/>
                    </a:ext>
                  </a:extLst>
                </p:cNvPr>
                <p:cNvSpPr/>
                <p:nvPr/>
              </p:nvSpPr>
              <p:spPr>
                <a:xfrm rot="10800000">
                  <a:off x="2346809" y="2959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84B74FA-AA28-BAC4-9AA3-98F6A52677B3}"/>
                    </a:ext>
                  </a:extLst>
                </p:cNvPr>
                <p:cNvSpPr/>
                <p:nvPr/>
              </p:nvSpPr>
              <p:spPr>
                <a:xfrm rot="10800000">
                  <a:off x="1935867" y="375627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B4749EE-4898-8BAE-D42E-22C078DF2470}"/>
                    </a:ext>
                  </a:extLst>
                </p:cNvPr>
                <p:cNvSpPr/>
                <p:nvPr/>
              </p:nvSpPr>
              <p:spPr>
                <a:xfrm rot="10800000">
                  <a:off x="1935867" y="33546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6675DA6D-2927-DB3E-5F99-740C06B90569}"/>
                    </a:ext>
                  </a:extLst>
                </p:cNvPr>
                <p:cNvSpPr/>
                <p:nvPr/>
              </p:nvSpPr>
              <p:spPr>
                <a:xfrm rot="10800000">
                  <a:off x="1935867" y="295854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6CB32792-27F1-256B-5BF6-0E6B05D2F786}"/>
                    </a:ext>
                  </a:extLst>
                </p:cNvPr>
                <p:cNvSpPr/>
                <p:nvPr/>
              </p:nvSpPr>
              <p:spPr>
                <a:xfrm rot="10800000">
                  <a:off x="1526847" y="3754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F8C57461-AB85-8290-A76A-54985FDE25E1}"/>
                    </a:ext>
                  </a:extLst>
                </p:cNvPr>
                <p:cNvSpPr/>
                <p:nvPr/>
              </p:nvSpPr>
              <p:spPr>
                <a:xfrm rot="10800000">
                  <a:off x="1526847" y="33531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B506EBB8-03EA-803D-6D32-6AE85A55FB01}"/>
                    </a:ext>
                  </a:extLst>
                </p:cNvPr>
                <p:cNvSpPr/>
                <p:nvPr/>
              </p:nvSpPr>
              <p:spPr>
                <a:xfrm rot="10800000">
                  <a:off x="1526847" y="295707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F51B8345-5C07-D5FF-7AF5-625B3C4C5220}"/>
                    </a:ext>
                  </a:extLst>
                </p:cNvPr>
                <p:cNvSpPr/>
                <p:nvPr/>
              </p:nvSpPr>
              <p:spPr>
                <a:xfrm rot="10800000">
                  <a:off x="1110371" y="3754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610881C3-C50B-F3D5-B7AB-14101A620333}"/>
                    </a:ext>
                  </a:extLst>
                </p:cNvPr>
                <p:cNvSpPr/>
                <p:nvPr/>
              </p:nvSpPr>
              <p:spPr>
                <a:xfrm rot="10800000">
                  <a:off x="1110371" y="33531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49028A35-7FC7-9F0E-566D-AC69DCA577B6}"/>
                    </a:ext>
                  </a:extLst>
                </p:cNvPr>
                <p:cNvSpPr/>
                <p:nvPr/>
              </p:nvSpPr>
              <p:spPr>
                <a:xfrm rot="10800000">
                  <a:off x="1110371" y="295707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D36F06F-C726-E0E7-9080-3698E94FD210}"/>
                </a:ext>
              </a:extLst>
            </p:cNvPr>
            <p:cNvGrpSpPr/>
            <p:nvPr/>
          </p:nvGrpSpPr>
          <p:grpSpPr>
            <a:xfrm>
              <a:off x="1518066" y="2955127"/>
              <a:ext cx="2423785" cy="1556724"/>
              <a:chOff x="1110371" y="2957077"/>
              <a:chExt cx="2423785" cy="1556724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67B79984-516D-5FF8-BFE7-A6A822038B2D}"/>
                  </a:ext>
                </a:extLst>
              </p:cNvPr>
              <p:cNvGrpSpPr/>
              <p:nvPr/>
            </p:nvGrpSpPr>
            <p:grpSpPr>
              <a:xfrm>
                <a:off x="1110371" y="2957077"/>
                <a:ext cx="2416400" cy="1160608"/>
                <a:chOff x="1110371" y="2957077"/>
                <a:chExt cx="2416400" cy="1160608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26DD5EBD-3D30-6D73-C587-423E25415300}"/>
                    </a:ext>
                  </a:extLst>
                </p:cNvPr>
                <p:cNvSpPr/>
                <p:nvPr/>
              </p:nvSpPr>
              <p:spPr>
                <a:xfrm rot="10800000">
                  <a:off x="3166771" y="37576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B2189E8A-FD15-E71F-EF7F-14EC737AD021}"/>
                    </a:ext>
                  </a:extLst>
                </p:cNvPr>
                <p:cNvSpPr/>
                <p:nvPr/>
              </p:nvSpPr>
              <p:spPr>
                <a:xfrm rot="10800000">
                  <a:off x="3166771" y="33560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DC523BA4-00A9-0F5B-2C29-558639210DBB}"/>
                    </a:ext>
                  </a:extLst>
                </p:cNvPr>
                <p:cNvSpPr/>
                <p:nvPr/>
              </p:nvSpPr>
              <p:spPr>
                <a:xfrm rot="10800000">
                  <a:off x="3166771" y="295995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2E4DBCD2-0E1C-2AA9-2452-6DFE3CB7D256}"/>
                    </a:ext>
                  </a:extLst>
                </p:cNvPr>
                <p:cNvSpPr/>
                <p:nvPr/>
              </p:nvSpPr>
              <p:spPr>
                <a:xfrm rot="10800000">
                  <a:off x="2755829" y="37569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B5286100-90D1-EABE-8D07-C49C205F55C7}"/>
                    </a:ext>
                  </a:extLst>
                </p:cNvPr>
                <p:cNvSpPr/>
                <p:nvPr/>
              </p:nvSpPr>
              <p:spPr>
                <a:xfrm rot="10800000">
                  <a:off x="2755829" y="335536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6EE3EF20-4ABF-9826-0C18-C5546A592249}"/>
                    </a:ext>
                  </a:extLst>
                </p:cNvPr>
                <p:cNvSpPr/>
                <p:nvPr/>
              </p:nvSpPr>
              <p:spPr>
                <a:xfrm rot="10800000">
                  <a:off x="2755829" y="2959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8A7A3955-5EC5-8B8B-4BBE-280C5F35C0FF}"/>
                    </a:ext>
                  </a:extLst>
                </p:cNvPr>
                <p:cNvSpPr/>
                <p:nvPr/>
              </p:nvSpPr>
              <p:spPr>
                <a:xfrm rot="10800000">
                  <a:off x="2346809" y="37569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E2B84E16-805B-B748-5A6F-8A5E3DA2637C}"/>
                    </a:ext>
                  </a:extLst>
                </p:cNvPr>
                <p:cNvSpPr/>
                <p:nvPr/>
              </p:nvSpPr>
              <p:spPr>
                <a:xfrm rot="10800000">
                  <a:off x="2346809" y="335536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68AD140-3576-176A-AC9B-ECEC1030554D}"/>
                    </a:ext>
                  </a:extLst>
                </p:cNvPr>
                <p:cNvSpPr/>
                <p:nvPr/>
              </p:nvSpPr>
              <p:spPr>
                <a:xfrm rot="10800000">
                  <a:off x="2346809" y="2959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87B32A34-AF42-DB12-E816-E558AABABCA0}"/>
                    </a:ext>
                  </a:extLst>
                </p:cNvPr>
                <p:cNvSpPr/>
                <p:nvPr/>
              </p:nvSpPr>
              <p:spPr>
                <a:xfrm rot="10800000">
                  <a:off x="1935867" y="375627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FE6AE9CC-C320-439C-1244-33B8E85ED1F5}"/>
                    </a:ext>
                  </a:extLst>
                </p:cNvPr>
                <p:cNvSpPr/>
                <p:nvPr/>
              </p:nvSpPr>
              <p:spPr>
                <a:xfrm rot="10800000">
                  <a:off x="1935867" y="33546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25B1D72B-CB16-7C9D-380C-EF0DE11E2BDD}"/>
                    </a:ext>
                  </a:extLst>
                </p:cNvPr>
                <p:cNvSpPr/>
                <p:nvPr/>
              </p:nvSpPr>
              <p:spPr>
                <a:xfrm rot="10800000">
                  <a:off x="1935867" y="295854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A8640EDB-A1A7-DC69-D616-EF3562C1A652}"/>
                    </a:ext>
                  </a:extLst>
                </p:cNvPr>
                <p:cNvSpPr/>
                <p:nvPr/>
              </p:nvSpPr>
              <p:spPr>
                <a:xfrm rot="10800000">
                  <a:off x="1526847" y="3754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33AF5D75-C4A1-D53C-A9E3-0BB55489CE85}"/>
                    </a:ext>
                  </a:extLst>
                </p:cNvPr>
                <p:cNvSpPr/>
                <p:nvPr/>
              </p:nvSpPr>
              <p:spPr>
                <a:xfrm rot="10800000">
                  <a:off x="1526847" y="33531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0FF36AA-0E6F-D5FD-3C55-349CD9F28667}"/>
                    </a:ext>
                  </a:extLst>
                </p:cNvPr>
                <p:cNvSpPr/>
                <p:nvPr/>
              </p:nvSpPr>
              <p:spPr>
                <a:xfrm rot="10800000">
                  <a:off x="1526847" y="295707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3A292558-2A14-4F06-E7A0-C3D51B8D161D}"/>
                    </a:ext>
                  </a:extLst>
                </p:cNvPr>
                <p:cNvSpPr/>
                <p:nvPr/>
              </p:nvSpPr>
              <p:spPr>
                <a:xfrm rot="10800000">
                  <a:off x="1110371" y="3754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D52EEFD9-AA95-57BD-EEC7-48E2090ACFBA}"/>
                    </a:ext>
                  </a:extLst>
                </p:cNvPr>
                <p:cNvSpPr/>
                <p:nvPr/>
              </p:nvSpPr>
              <p:spPr>
                <a:xfrm rot="10800000">
                  <a:off x="1110371" y="33531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5ACBBBEF-644D-7E95-F55F-1FD3D4D95A7F}"/>
                    </a:ext>
                  </a:extLst>
                </p:cNvPr>
                <p:cNvSpPr/>
                <p:nvPr/>
              </p:nvSpPr>
              <p:spPr>
                <a:xfrm rot="10800000">
                  <a:off x="1110371" y="295707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FA223DB6-844F-C98E-22E6-E199057DF6C9}"/>
                  </a:ext>
                </a:extLst>
              </p:cNvPr>
              <p:cNvGrpSpPr/>
              <p:nvPr/>
            </p:nvGrpSpPr>
            <p:grpSpPr>
              <a:xfrm>
                <a:off x="1117756" y="3353193"/>
                <a:ext cx="2416400" cy="1160608"/>
                <a:chOff x="1110371" y="2957077"/>
                <a:chExt cx="2416400" cy="1160608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4123EB82-DD17-CB16-5D94-B6D044801BD0}"/>
                    </a:ext>
                  </a:extLst>
                </p:cNvPr>
                <p:cNvSpPr/>
                <p:nvPr/>
              </p:nvSpPr>
              <p:spPr>
                <a:xfrm rot="10800000">
                  <a:off x="3166771" y="37576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184E461C-99D9-CB80-7D1E-A44E807BF469}"/>
                    </a:ext>
                  </a:extLst>
                </p:cNvPr>
                <p:cNvSpPr/>
                <p:nvPr/>
              </p:nvSpPr>
              <p:spPr>
                <a:xfrm rot="10800000">
                  <a:off x="3166771" y="33560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11E09315-B96D-0E1B-F538-39B4B7FFD2C1}"/>
                    </a:ext>
                  </a:extLst>
                </p:cNvPr>
                <p:cNvSpPr/>
                <p:nvPr/>
              </p:nvSpPr>
              <p:spPr>
                <a:xfrm rot="10800000">
                  <a:off x="3166771" y="295995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6B34EB3-679A-65E0-7ACD-97DADA607B14}"/>
                    </a:ext>
                  </a:extLst>
                </p:cNvPr>
                <p:cNvSpPr/>
                <p:nvPr/>
              </p:nvSpPr>
              <p:spPr>
                <a:xfrm rot="10800000">
                  <a:off x="2755829" y="37569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FDD6DE05-124E-6B25-757B-867F0BE23039}"/>
                    </a:ext>
                  </a:extLst>
                </p:cNvPr>
                <p:cNvSpPr/>
                <p:nvPr/>
              </p:nvSpPr>
              <p:spPr>
                <a:xfrm rot="10800000">
                  <a:off x="2755829" y="335536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3FD4AED4-5EEF-05E1-4DA5-E08BAAA384EC}"/>
                    </a:ext>
                  </a:extLst>
                </p:cNvPr>
                <p:cNvSpPr/>
                <p:nvPr/>
              </p:nvSpPr>
              <p:spPr>
                <a:xfrm rot="10800000">
                  <a:off x="2755829" y="2959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7A0145E3-EF97-0CFC-2AFD-482BF4E1EF7C}"/>
                    </a:ext>
                  </a:extLst>
                </p:cNvPr>
                <p:cNvSpPr/>
                <p:nvPr/>
              </p:nvSpPr>
              <p:spPr>
                <a:xfrm rot="10800000">
                  <a:off x="2346809" y="37569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C99B249C-801A-5311-86EE-8B2D9901D477}"/>
                    </a:ext>
                  </a:extLst>
                </p:cNvPr>
                <p:cNvSpPr/>
                <p:nvPr/>
              </p:nvSpPr>
              <p:spPr>
                <a:xfrm rot="10800000">
                  <a:off x="2346809" y="335536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68ADCD3E-AF6A-8057-9AC7-58FB76EE1D51}"/>
                    </a:ext>
                  </a:extLst>
                </p:cNvPr>
                <p:cNvSpPr/>
                <p:nvPr/>
              </p:nvSpPr>
              <p:spPr>
                <a:xfrm rot="10800000">
                  <a:off x="2346809" y="2959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0854F251-18D8-F677-9234-4A10E2225945}"/>
                    </a:ext>
                  </a:extLst>
                </p:cNvPr>
                <p:cNvSpPr/>
                <p:nvPr/>
              </p:nvSpPr>
              <p:spPr>
                <a:xfrm rot="10800000">
                  <a:off x="1935867" y="375627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86E8830-9DCD-69E6-8F40-DF3F34842E6C}"/>
                    </a:ext>
                  </a:extLst>
                </p:cNvPr>
                <p:cNvSpPr/>
                <p:nvPr/>
              </p:nvSpPr>
              <p:spPr>
                <a:xfrm rot="10800000">
                  <a:off x="1935867" y="33546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B3CD24F-5E5B-4B0A-9E8F-2AED8849AE49}"/>
                    </a:ext>
                  </a:extLst>
                </p:cNvPr>
                <p:cNvSpPr/>
                <p:nvPr/>
              </p:nvSpPr>
              <p:spPr>
                <a:xfrm rot="10800000">
                  <a:off x="1935867" y="295854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8E005485-77F1-ABEF-3EE1-7B3536546F89}"/>
                    </a:ext>
                  </a:extLst>
                </p:cNvPr>
                <p:cNvSpPr/>
                <p:nvPr/>
              </p:nvSpPr>
              <p:spPr>
                <a:xfrm rot="10800000">
                  <a:off x="1526847" y="3754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E972A23-DF89-55A5-A62B-8E98B8E2BD8B}"/>
                    </a:ext>
                  </a:extLst>
                </p:cNvPr>
                <p:cNvSpPr/>
                <p:nvPr/>
              </p:nvSpPr>
              <p:spPr>
                <a:xfrm rot="10800000">
                  <a:off x="1526847" y="33531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7A888109-CD25-2473-8C37-544D036BECC2}"/>
                    </a:ext>
                  </a:extLst>
                </p:cNvPr>
                <p:cNvSpPr/>
                <p:nvPr/>
              </p:nvSpPr>
              <p:spPr>
                <a:xfrm rot="10800000">
                  <a:off x="1526847" y="295707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91B9657-5A1B-95D6-827B-B90741CA4C5F}"/>
                    </a:ext>
                  </a:extLst>
                </p:cNvPr>
                <p:cNvSpPr/>
                <p:nvPr/>
              </p:nvSpPr>
              <p:spPr>
                <a:xfrm rot="10800000">
                  <a:off x="1110371" y="3754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5D4E994D-60AC-AEF4-F484-02AD54DD1A34}"/>
                    </a:ext>
                  </a:extLst>
                </p:cNvPr>
                <p:cNvSpPr/>
                <p:nvPr/>
              </p:nvSpPr>
              <p:spPr>
                <a:xfrm rot="10800000">
                  <a:off x="1110371" y="33531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E6FE26EE-AAE9-9E89-FE29-440AEA9FA945}"/>
                    </a:ext>
                  </a:extLst>
                </p:cNvPr>
                <p:cNvSpPr/>
                <p:nvPr/>
              </p:nvSpPr>
              <p:spPr>
                <a:xfrm rot="10800000">
                  <a:off x="1110371" y="295707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6C10C5A-6752-B4B6-7E35-DD57CF2117E1}"/>
              </a:ext>
            </a:extLst>
          </p:cNvPr>
          <p:cNvGrpSpPr/>
          <p:nvPr/>
        </p:nvGrpSpPr>
        <p:grpSpPr>
          <a:xfrm>
            <a:off x="5660479" y="2957077"/>
            <a:ext cx="2829550" cy="764156"/>
            <a:chOff x="5660479" y="2957077"/>
            <a:chExt cx="2829550" cy="76415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04A6AA-F841-29E9-2449-FE07C9C62D67}"/>
                </a:ext>
              </a:extLst>
            </p:cNvPr>
            <p:cNvGrpSpPr/>
            <p:nvPr/>
          </p:nvGrpSpPr>
          <p:grpSpPr>
            <a:xfrm>
              <a:off x="5660479" y="2957077"/>
              <a:ext cx="2416400" cy="758993"/>
              <a:chOff x="5660479" y="2957077"/>
              <a:chExt cx="2416400" cy="75899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4D5CE7A-1EE2-4DA2-96CF-1F76C53D738C}"/>
                  </a:ext>
                </a:extLst>
              </p:cNvPr>
              <p:cNvSpPr/>
              <p:nvPr/>
            </p:nvSpPr>
            <p:spPr>
              <a:xfrm rot="10800000">
                <a:off x="7716879" y="33560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1EB585-117D-3BB1-B860-EE94C14BBE05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54E4BA-9E8A-76F8-881B-30033268BF2D}"/>
                  </a:ext>
                </a:extLst>
              </p:cNvPr>
              <p:cNvSpPr/>
              <p:nvPr/>
            </p:nvSpPr>
            <p:spPr>
              <a:xfrm rot="10800000">
                <a:off x="730593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1C2851-D55F-4F30-725C-17BDD5C12559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1155A15-49E1-B705-4A8C-0E9D65B662BC}"/>
                  </a:ext>
                </a:extLst>
              </p:cNvPr>
              <p:cNvSpPr/>
              <p:nvPr/>
            </p:nvSpPr>
            <p:spPr>
              <a:xfrm rot="10800000">
                <a:off x="689691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8C4062-60C9-8C2E-E299-C79936EF1F03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5E48A8B-32FF-C55C-4E80-857F08E9F486}"/>
                  </a:ext>
                </a:extLst>
              </p:cNvPr>
              <p:cNvSpPr/>
              <p:nvPr/>
            </p:nvSpPr>
            <p:spPr>
              <a:xfrm rot="10800000">
                <a:off x="6485975" y="335465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756B217-2ABD-E0D6-DA03-4F7C77319BDB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3BCA28E-1F98-3CCF-FA0A-992189E5F6CE}"/>
                  </a:ext>
                </a:extLst>
              </p:cNvPr>
              <p:cNvSpPr/>
              <p:nvPr/>
            </p:nvSpPr>
            <p:spPr>
              <a:xfrm rot="10800000">
                <a:off x="6076955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BDFBBE-7EFA-40BD-96BB-2C3CFF960A4B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B1ECCB-344E-33F0-A470-E529AD2900C8}"/>
                  </a:ext>
                </a:extLst>
              </p:cNvPr>
              <p:cNvSpPr/>
              <p:nvPr/>
            </p:nvSpPr>
            <p:spPr>
              <a:xfrm rot="10800000">
                <a:off x="5660479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DCB084-986C-0EBF-CEED-21ECFB856478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DBB4AE6-A158-447E-9256-95F3EFB344B8}"/>
                </a:ext>
              </a:extLst>
            </p:cNvPr>
            <p:cNvGrpSpPr/>
            <p:nvPr/>
          </p:nvGrpSpPr>
          <p:grpSpPr>
            <a:xfrm>
              <a:off x="6073629" y="2962240"/>
              <a:ext cx="2416400" cy="758993"/>
              <a:chOff x="5660479" y="2957077"/>
              <a:chExt cx="2416400" cy="75899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AC629CA-06C1-D2DB-D3DF-390F516C113E}"/>
                  </a:ext>
                </a:extLst>
              </p:cNvPr>
              <p:cNvSpPr/>
              <p:nvPr/>
            </p:nvSpPr>
            <p:spPr>
              <a:xfrm rot="10800000">
                <a:off x="7716879" y="33560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746B25F-6DBC-1789-3573-F9AB1ACEF710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AEC58648-43FD-6F19-FB18-7219169C2FC3}"/>
                  </a:ext>
                </a:extLst>
              </p:cNvPr>
              <p:cNvSpPr/>
              <p:nvPr/>
            </p:nvSpPr>
            <p:spPr>
              <a:xfrm rot="10800000">
                <a:off x="730593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19C3630C-4179-0434-8062-780D03217D16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ADC6ABAA-E0BA-9E81-A473-23553A9D0ECD}"/>
                  </a:ext>
                </a:extLst>
              </p:cNvPr>
              <p:cNvSpPr/>
              <p:nvPr/>
            </p:nvSpPr>
            <p:spPr>
              <a:xfrm rot="10800000">
                <a:off x="689691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8DCB73C-4A65-D257-B605-5F288D25B731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230149AC-BF33-460C-CF17-70FC546EBBF6}"/>
                  </a:ext>
                </a:extLst>
              </p:cNvPr>
              <p:cNvSpPr/>
              <p:nvPr/>
            </p:nvSpPr>
            <p:spPr>
              <a:xfrm rot="10800000">
                <a:off x="6485975" y="335465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59C57B5-1AD1-EDD6-C8DC-E50F26346070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A0A5939-9351-86E7-8D85-31F942ABEFBF}"/>
                  </a:ext>
                </a:extLst>
              </p:cNvPr>
              <p:cNvSpPr/>
              <p:nvPr/>
            </p:nvSpPr>
            <p:spPr>
              <a:xfrm rot="10800000">
                <a:off x="6076955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8B8AEC2-443B-8A75-95B2-ACCEC60B3E17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7C1C86A5-BE10-85EC-0C26-319F1308E1DF}"/>
                  </a:ext>
                </a:extLst>
              </p:cNvPr>
              <p:cNvSpPr/>
              <p:nvPr/>
            </p:nvSpPr>
            <p:spPr>
              <a:xfrm rot="10800000">
                <a:off x="5660479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AE61899-35F7-8C7C-676D-EE4DE3E6A446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AF5C356-1FEB-F03A-46BB-F2363AA3DED4}"/>
              </a:ext>
            </a:extLst>
          </p:cNvPr>
          <p:cNvGrpSpPr/>
          <p:nvPr/>
        </p:nvGrpSpPr>
        <p:grpSpPr>
          <a:xfrm>
            <a:off x="5662142" y="3766897"/>
            <a:ext cx="2829550" cy="764156"/>
            <a:chOff x="5660479" y="2957077"/>
            <a:chExt cx="2829550" cy="764156"/>
          </a:xfrm>
          <a:solidFill>
            <a:srgbClr val="FFFF00"/>
          </a:solidFill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29EA337-E446-A8CC-4326-5D577A07A774}"/>
                </a:ext>
              </a:extLst>
            </p:cNvPr>
            <p:cNvGrpSpPr/>
            <p:nvPr/>
          </p:nvGrpSpPr>
          <p:grpSpPr>
            <a:xfrm>
              <a:off x="5660479" y="2957077"/>
              <a:ext cx="2416400" cy="758993"/>
              <a:chOff x="5660479" y="2957077"/>
              <a:chExt cx="2416400" cy="758993"/>
            </a:xfrm>
            <a:grpFill/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B21EEE7-A573-CDDF-1229-DEB52A559C9C}"/>
                  </a:ext>
                </a:extLst>
              </p:cNvPr>
              <p:cNvSpPr/>
              <p:nvPr/>
            </p:nvSpPr>
            <p:spPr>
              <a:xfrm rot="10800000">
                <a:off x="7716879" y="3356070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87E38169-DF41-A4C2-B4B7-4157D6493193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FD377C3D-615C-1A3C-6776-F3F0285BF351}"/>
                  </a:ext>
                </a:extLst>
              </p:cNvPr>
              <p:cNvSpPr/>
              <p:nvPr/>
            </p:nvSpPr>
            <p:spPr>
              <a:xfrm rot="10800000">
                <a:off x="7305937" y="335536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BC72DC7-8243-6312-29B9-A2F4014758EA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E2C30B6B-E099-F537-E70D-763EDCA2DCA4}"/>
                  </a:ext>
                </a:extLst>
              </p:cNvPr>
              <p:cNvSpPr/>
              <p:nvPr/>
            </p:nvSpPr>
            <p:spPr>
              <a:xfrm rot="10800000">
                <a:off x="6896917" y="335536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BF1FF2D7-0225-11E4-3518-F0EEF679F896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A6A71F81-20EA-8721-80B9-142008BBAD34}"/>
                  </a:ext>
                </a:extLst>
              </p:cNvPr>
              <p:cNvSpPr/>
              <p:nvPr/>
            </p:nvSpPr>
            <p:spPr>
              <a:xfrm rot="10800000">
                <a:off x="6485975" y="335465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9D96CDA7-2EDE-8FE2-45E7-495CCB8D6302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47BF820B-B8BF-BF18-3786-0E49E98BE80C}"/>
                  </a:ext>
                </a:extLst>
              </p:cNvPr>
              <p:cNvSpPr/>
              <p:nvPr/>
            </p:nvSpPr>
            <p:spPr>
              <a:xfrm rot="10800000">
                <a:off x="6076955" y="335319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C0AAA15-79F9-E8CC-B6B2-60B17D664C53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4A79F67-D110-DA9D-4858-DCA58CA1231A}"/>
                  </a:ext>
                </a:extLst>
              </p:cNvPr>
              <p:cNvSpPr/>
              <p:nvPr/>
            </p:nvSpPr>
            <p:spPr>
              <a:xfrm rot="10800000">
                <a:off x="5660479" y="335319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2D1CA1A7-16F5-9198-C62D-9BFE320A8402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F861820E-ADAB-DE9C-3C57-2043CF6FA485}"/>
                </a:ext>
              </a:extLst>
            </p:cNvPr>
            <p:cNvGrpSpPr/>
            <p:nvPr/>
          </p:nvGrpSpPr>
          <p:grpSpPr>
            <a:xfrm>
              <a:off x="6073629" y="2962240"/>
              <a:ext cx="2416400" cy="758993"/>
              <a:chOff x="5660479" y="2957077"/>
              <a:chExt cx="2416400" cy="758993"/>
            </a:xfrm>
            <a:grpFill/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46B9B859-A5B6-82E3-3751-57FC4B8FD246}"/>
                  </a:ext>
                </a:extLst>
              </p:cNvPr>
              <p:cNvSpPr/>
              <p:nvPr/>
            </p:nvSpPr>
            <p:spPr>
              <a:xfrm rot="10800000">
                <a:off x="7716879" y="3356070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9090AF02-CBEB-0EFB-0C50-6B4A2CBC6C02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BBC28A7B-CBA2-4736-DE36-4D8385416C2A}"/>
                  </a:ext>
                </a:extLst>
              </p:cNvPr>
              <p:cNvSpPr/>
              <p:nvPr/>
            </p:nvSpPr>
            <p:spPr>
              <a:xfrm rot="10800000">
                <a:off x="7305937" y="335536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516131A-8641-3A00-068D-0860F3A7CD17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7D30A24-3FA2-AE8E-2743-3A38EB611D1E}"/>
                  </a:ext>
                </a:extLst>
              </p:cNvPr>
              <p:cNvSpPr/>
              <p:nvPr/>
            </p:nvSpPr>
            <p:spPr>
              <a:xfrm rot="10800000">
                <a:off x="6896917" y="335536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A9207D44-8E41-CFE3-BE7A-55AEA33696D2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1875C15-2DEA-0B17-C9AE-05F85CB33351}"/>
                  </a:ext>
                </a:extLst>
              </p:cNvPr>
              <p:cNvSpPr/>
              <p:nvPr/>
            </p:nvSpPr>
            <p:spPr>
              <a:xfrm rot="10800000">
                <a:off x="6485975" y="335465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D4E419F-B22B-594A-D17A-552DD0AA954C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40089116-C44E-EE31-C8BC-C00B73126C2B}"/>
                  </a:ext>
                </a:extLst>
              </p:cNvPr>
              <p:cNvSpPr/>
              <p:nvPr/>
            </p:nvSpPr>
            <p:spPr>
              <a:xfrm rot="10800000">
                <a:off x="6076955" y="335319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C761835-E16F-6D7C-7BA3-8717638B807A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A92F95A-CE5F-ED72-AA9A-B0631D345BA7}"/>
                  </a:ext>
                </a:extLst>
              </p:cNvPr>
              <p:cNvSpPr/>
              <p:nvPr/>
            </p:nvSpPr>
            <p:spPr>
              <a:xfrm rot="10800000">
                <a:off x="5660479" y="335319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24EDC431-BCC9-035C-1936-27890C12361B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1C8329E-1F0C-C845-AB1D-781D5AE2755A}"/>
              </a:ext>
            </a:extLst>
          </p:cNvPr>
          <p:cNvGrpSpPr/>
          <p:nvPr/>
        </p:nvGrpSpPr>
        <p:grpSpPr>
          <a:xfrm>
            <a:off x="1128383" y="4886370"/>
            <a:ext cx="7746246" cy="1330670"/>
            <a:chOff x="1117756" y="4886370"/>
            <a:chExt cx="7746246" cy="1330670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1BFE70C-5435-ED51-4915-20351F194CB7}"/>
                </a:ext>
              </a:extLst>
            </p:cNvPr>
            <p:cNvSpPr/>
            <p:nvPr/>
          </p:nvSpPr>
          <p:spPr>
            <a:xfrm>
              <a:off x="1117756" y="4890725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28</a:t>
              </a:r>
            </a:p>
            <a:p>
              <a:pPr algn="ctr"/>
              <a:endParaRPr lang="en-GB" sz="3200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E327A46-ABDC-703A-30F6-3A4CAAD5E906}"/>
                </a:ext>
              </a:extLst>
            </p:cNvPr>
            <p:cNvSpPr/>
            <p:nvPr/>
          </p:nvSpPr>
          <p:spPr>
            <a:xfrm>
              <a:off x="3125135" y="4893601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= </a:t>
              </a:r>
            </a:p>
            <a:p>
              <a:pPr algn="ctr"/>
              <a:endParaRPr lang="en-GB" sz="3200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8D443EE-138E-32E9-E9C8-7FF84422AF9B}"/>
                </a:ext>
              </a:extLst>
            </p:cNvPr>
            <p:cNvSpPr/>
            <p:nvPr/>
          </p:nvSpPr>
          <p:spPr>
            <a:xfrm>
              <a:off x="5410048" y="4886370"/>
              <a:ext cx="345395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14  +  14</a:t>
              </a:r>
            </a:p>
            <a:p>
              <a:pPr algn="ctr"/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7 x 4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2722521" y="2654028"/>
            <a:ext cx="5250551" cy="175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2731596" y="2160171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2641286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3821859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002432" y="2657851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6291934" y="2657851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21</a:t>
            </a:r>
            <a:endParaRPr lang="en-GB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3156392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4366640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5576887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775063" y="5911020"/>
            <a:ext cx="74852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3984393" y="2160171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5248240" y="2157854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80" y="1667792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80" y="3829018"/>
            <a:ext cx="1600153" cy="1600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1CB10-C212-4633-1491-3B83BEFB323A}"/>
              </a:ext>
            </a:extLst>
          </p:cNvPr>
          <p:cNvSpPr txBox="1"/>
          <p:nvPr/>
        </p:nvSpPr>
        <p:spPr>
          <a:xfrm>
            <a:off x="7656341" y="2654028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28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9F1F0-A0BC-9F70-36FB-9229F10DE404}"/>
              </a:ext>
            </a:extLst>
          </p:cNvPr>
          <p:cNvSpPr txBox="1"/>
          <p:nvPr/>
        </p:nvSpPr>
        <p:spPr>
          <a:xfrm>
            <a:off x="6941294" y="1700012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+7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A6120F0-CE49-2418-A12B-E83EDFDFE008}"/>
              </a:ext>
            </a:extLst>
          </p:cNvPr>
          <p:cNvSpPr/>
          <p:nvPr/>
        </p:nvSpPr>
        <p:spPr>
          <a:xfrm flipH="1">
            <a:off x="6612647" y="2154031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3981D-415E-BED1-346E-E4EEA4A006FE}"/>
              </a:ext>
            </a:extLst>
          </p:cNvPr>
          <p:cNvSpPr/>
          <p:nvPr/>
        </p:nvSpPr>
        <p:spPr>
          <a:xfrm>
            <a:off x="3030822" y="4455442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6F7B0D-A421-BCD7-5CE4-D42FB8DBA596}"/>
              </a:ext>
            </a:extLst>
          </p:cNvPr>
          <p:cNvGrpSpPr/>
          <p:nvPr/>
        </p:nvGrpSpPr>
        <p:grpSpPr>
          <a:xfrm>
            <a:off x="3865615" y="4455442"/>
            <a:ext cx="1762045" cy="400110"/>
            <a:chOff x="1893312" y="2870438"/>
            <a:chExt cx="1762045" cy="40011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323742-13D2-D454-7117-B7847EC9BE53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1A916E-C176-F52C-6DE7-52F516B0DD74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58FD23-F639-86BD-74D2-D9C89C521D17}"/>
              </a:ext>
            </a:extLst>
          </p:cNvPr>
          <p:cNvGrpSpPr/>
          <p:nvPr/>
        </p:nvGrpSpPr>
        <p:grpSpPr>
          <a:xfrm>
            <a:off x="6527757" y="4455442"/>
            <a:ext cx="1762045" cy="400110"/>
            <a:chOff x="1893312" y="2870438"/>
            <a:chExt cx="1762045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0282562-5446-06A2-8E2B-DD2D73BF41A1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8CBC8C-497A-60B1-2B1E-E4F18513F1BE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5B39E-5B66-C384-8B1A-C8A2FE30FCDC}"/>
              </a:ext>
            </a:extLst>
          </p:cNvPr>
          <p:cNvSpPr/>
          <p:nvPr/>
        </p:nvSpPr>
        <p:spPr>
          <a:xfrm>
            <a:off x="5370595" y="445544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DDBE9-9EA0-0F64-C89D-678F1F904083}"/>
              </a:ext>
            </a:extLst>
          </p:cNvPr>
          <p:cNvSpPr/>
          <p:nvPr/>
        </p:nvSpPr>
        <p:spPr>
          <a:xfrm>
            <a:off x="7868004" y="445544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576160" y="1342629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7s, four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576160" y="3496052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use the double, then double again strategy.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827166-6CB3-6270-3481-AA430198F3A9}"/>
              </a:ext>
            </a:extLst>
          </p:cNvPr>
          <p:cNvGraphicFramePr>
            <a:graphicFrameLocks noGrp="1"/>
          </p:cNvGraphicFramePr>
          <p:nvPr/>
        </p:nvGraphicFramePr>
        <p:xfrm>
          <a:off x="460905" y="1706910"/>
          <a:ext cx="7993626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96813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3996813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C208C66-9C72-0B30-81D2-3BCE00B9C8D6}"/>
              </a:ext>
            </a:extLst>
          </p:cNvPr>
          <p:cNvSpPr/>
          <p:nvPr/>
        </p:nvSpPr>
        <p:spPr>
          <a:xfrm>
            <a:off x="3889651" y="3592886"/>
            <a:ext cx="1182774" cy="61939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7 x 4 = 28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4 x 7 = 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7EFBB-117D-C8EE-DD35-053B50FEB8D4}"/>
              </a:ext>
            </a:extLst>
          </p:cNvPr>
          <p:cNvSpPr txBox="1"/>
          <p:nvPr/>
        </p:nvSpPr>
        <p:spPr>
          <a:xfrm>
            <a:off x="3644516" y="4231679"/>
            <a:ext cx="273451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429C44-6756-30E2-57EA-53A6BFFA7FB3}"/>
              </a:ext>
            </a:extLst>
          </p:cNvPr>
          <p:cNvSpPr txBox="1"/>
          <p:nvPr/>
        </p:nvSpPr>
        <p:spPr>
          <a:xfrm>
            <a:off x="3734076" y="5515461"/>
            <a:ext cx="273451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21742-26EF-2442-CDE8-711F0FE93997}"/>
              </a:ext>
            </a:extLst>
          </p:cNvPr>
          <p:cNvSpPr txBox="1"/>
          <p:nvPr/>
        </p:nvSpPr>
        <p:spPr>
          <a:xfrm>
            <a:off x="562734" y="4360005"/>
            <a:ext cx="487779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Draw this question using bar model:</a:t>
            </a:r>
            <a:br>
              <a:rPr lang="en-US" sz="2000" dirty="0"/>
            </a:br>
            <a:r>
              <a:rPr lang="en-US" sz="2000" dirty="0"/>
              <a:t>There are 7 bags of oranges.</a:t>
            </a:r>
            <a:br>
              <a:rPr lang="en-US" sz="2000" dirty="0"/>
            </a:br>
            <a:r>
              <a:rPr lang="en-US" sz="2000" dirty="0"/>
              <a:t>There are 4 oranges in each bag.</a:t>
            </a:r>
            <a:br>
              <a:rPr lang="en-US" sz="2000" dirty="0"/>
            </a:br>
            <a:r>
              <a:rPr lang="en-US" sz="2000" b="1" dirty="0"/>
              <a:t>What times table does this represent?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9A05A5-F104-AEBD-3652-8B1E974D3AD6}"/>
              </a:ext>
            </a:extLst>
          </p:cNvPr>
          <p:cNvSpPr txBox="1"/>
          <p:nvPr/>
        </p:nvSpPr>
        <p:spPr>
          <a:xfrm>
            <a:off x="562734" y="2005242"/>
            <a:ext cx="367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class lines up in </a:t>
            </a:r>
            <a:r>
              <a:rPr lang="en-US" b="1" dirty="0"/>
              <a:t>7 rows of 4 pupils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How many pupils are there?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5B26CF-C7D2-5C14-E188-C38A8709B38B}"/>
              </a:ext>
            </a:extLst>
          </p:cNvPr>
          <p:cNvSpPr txBox="1"/>
          <p:nvPr/>
        </p:nvSpPr>
        <p:spPr>
          <a:xfrm>
            <a:off x="1852187" y="2898972"/>
            <a:ext cx="179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 x 4 = 28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A2240-1E49-2C15-E8B0-C0AB03FCC002}"/>
              </a:ext>
            </a:extLst>
          </p:cNvPr>
          <p:cNvSpPr/>
          <p:nvPr/>
        </p:nvSpPr>
        <p:spPr>
          <a:xfrm>
            <a:off x="5076422" y="1798298"/>
            <a:ext cx="28808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dirty="0"/>
              <a:t>Complete Bar Model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2E4DF3-B9A5-1409-CB89-39CD80C14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57821"/>
              </p:ext>
            </p:extLst>
          </p:nvPr>
        </p:nvGraphicFramePr>
        <p:xfrm>
          <a:off x="5035798" y="2519201"/>
          <a:ext cx="281811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28">
                  <a:extLst>
                    <a:ext uri="{9D8B030D-6E8A-4147-A177-3AD203B41FA5}">
                      <a16:colId xmlns:a16="http://schemas.microsoft.com/office/drawing/2014/main" val="2294081951"/>
                    </a:ext>
                  </a:extLst>
                </a:gridCol>
                <a:gridCol w="704528">
                  <a:extLst>
                    <a:ext uri="{9D8B030D-6E8A-4147-A177-3AD203B41FA5}">
                      <a16:colId xmlns:a16="http://schemas.microsoft.com/office/drawing/2014/main" val="2267055448"/>
                    </a:ext>
                  </a:extLst>
                </a:gridCol>
                <a:gridCol w="704528">
                  <a:extLst>
                    <a:ext uri="{9D8B030D-6E8A-4147-A177-3AD203B41FA5}">
                      <a16:colId xmlns:a16="http://schemas.microsoft.com/office/drawing/2014/main" val="72847288"/>
                    </a:ext>
                  </a:extLst>
                </a:gridCol>
                <a:gridCol w="704528">
                  <a:extLst>
                    <a:ext uri="{9D8B030D-6E8A-4147-A177-3AD203B41FA5}">
                      <a16:colId xmlns:a16="http://schemas.microsoft.com/office/drawing/2014/main" val="56589226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3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062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32AB62-E011-08E7-D00F-E95E659BA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47017"/>
              </p:ext>
            </p:extLst>
          </p:nvPr>
        </p:nvGraphicFramePr>
        <p:xfrm>
          <a:off x="5035798" y="2514600"/>
          <a:ext cx="281811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28">
                  <a:extLst>
                    <a:ext uri="{9D8B030D-6E8A-4147-A177-3AD203B41FA5}">
                      <a16:colId xmlns:a16="http://schemas.microsoft.com/office/drawing/2014/main" val="2294081951"/>
                    </a:ext>
                  </a:extLst>
                </a:gridCol>
                <a:gridCol w="704528">
                  <a:extLst>
                    <a:ext uri="{9D8B030D-6E8A-4147-A177-3AD203B41FA5}">
                      <a16:colId xmlns:a16="http://schemas.microsoft.com/office/drawing/2014/main" val="2267055448"/>
                    </a:ext>
                  </a:extLst>
                </a:gridCol>
                <a:gridCol w="704528">
                  <a:extLst>
                    <a:ext uri="{9D8B030D-6E8A-4147-A177-3AD203B41FA5}">
                      <a16:colId xmlns:a16="http://schemas.microsoft.com/office/drawing/2014/main" val="72847288"/>
                    </a:ext>
                  </a:extLst>
                </a:gridCol>
                <a:gridCol w="704528">
                  <a:extLst>
                    <a:ext uri="{9D8B030D-6E8A-4147-A177-3AD203B41FA5}">
                      <a16:colId xmlns:a16="http://schemas.microsoft.com/office/drawing/2014/main" val="56589226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3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0626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83214E-3A5C-A2FC-5F11-8CCC2AC0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22908"/>
              </p:ext>
            </p:extLst>
          </p:nvPr>
        </p:nvGraphicFramePr>
        <p:xfrm>
          <a:off x="5274651" y="4254075"/>
          <a:ext cx="281810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87">
                  <a:extLst>
                    <a:ext uri="{9D8B030D-6E8A-4147-A177-3AD203B41FA5}">
                      <a16:colId xmlns:a16="http://schemas.microsoft.com/office/drawing/2014/main" val="2294081951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2267055448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3643608780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1355587019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3650055658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3289851109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72847288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3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062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E77443-EE4E-99C4-D7D9-5FFB0E525051}"/>
              </a:ext>
            </a:extLst>
          </p:cNvPr>
          <p:cNvSpPr txBox="1"/>
          <p:nvPr/>
        </p:nvSpPr>
        <p:spPr>
          <a:xfrm>
            <a:off x="6007533" y="5282321"/>
            <a:ext cx="179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 x 4 = 28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8" y="1754114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16777" y="1356866"/>
            <a:ext cx="6217920" cy="1432675"/>
            <a:chOff x="3588774" y="1281028"/>
            <a:chExt cx="5648126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648126" cy="1432675"/>
            </a:xfrm>
            <a:prstGeom prst="wedgeRoundRectCallout">
              <a:avLst>
                <a:gd name="adj1" fmla="val -71487"/>
                <a:gd name="adj2" fmla="val 5126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936838" y="1414170"/>
              <a:ext cx="47784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6000" dirty="0"/>
                <a:t>7 × 4 = 7 + 4</a:t>
              </a:r>
              <a:endPara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3377476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933</TotalTime>
  <Words>238</Words>
  <Application>Microsoft Office PowerPoint</Application>
  <PresentationFormat>On-screen Show (4:3)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2026-01-21T08:16:54Z</dcterms:modified>
  <cp:category/>
</cp:coreProperties>
</file>