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89" r:id="rId3"/>
    <p:sldId id="286" r:id="rId4"/>
    <p:sldId id="285" r:id="rId5"/>
    <p:sldId id="283" r:id="rId6"/>
    <p:sldId id="287" r:id="rId7"/>
    <p:sldId id="290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D998-7934-E857-3408-EB004344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2B285-F7B1-9B3A-FE70-481F05ECB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F9B16-C70F-E13B-67B6-CCABF6367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61814-59C9-000A-8FF8-B7AF150E5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5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8E9B-B7D2-AFA6-6CED-FF1F92363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15CBB-BAC5-7053-9BCC-74D602262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0FF0C-1048-220A-4D0F-0AF5781DA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B0DEB-5FCD-E8FC-4712-4CD5828FE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990545"/>
            <a:ext cx="6494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X12 Tables</a:t>
            </a:r>
          </a:p>
        </p:txBody>
      </p:sp>
      <p:pic>
        <p:nvPicPr>
          <p:cNvPr id="2" name="Picture 1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72" y="2470409"/>
            <a:ext cx="2868616" cy="3397046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2" y="63794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199499-1FE2-ADFC-B7BD-E6509A3A7710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5F60C2-3012-8303-7BC9-25F9971D63D5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D3513-4563-405F-DC00-7FBA6463DB0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E9D6B-0F45-75E8-AF7A-6204249F530C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BF283-2EA9-EECA-476F-9428DCD1594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7653-B08D-2444-B0AE-91D6A4673C6C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FBF10-8C4F-974F-3D07-34EC321869A0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50FCB-14B0-92AA-009A-A11D8A5CEFF4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6FF24-2978-5312-0EE3-0F644C23F7CB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E017-0BA5-4946-A9C7-B2BF826EF1EA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C456E-BA9C-5CC9-8751-17EB38D3B7F3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21420-237D-B4F1-22E3-C176F8AC67E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3D38C765-CA1A-9311-F66B-B1F3781AAD2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B17468-44E6-21BF-E495-3AC0BA7706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EC700-02C7-AEA2-6B53-474769CB65C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6738971-F61F-255E-05BB-164A9F46030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1D1C4A-A10B-AD3D-7341-E8C9EBDB0E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B90E6-FDD9-EA91-F138-1C4E6F9F93B3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382C0474-12F3-298F-3E6A-8206FC928C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63EBE6-C6F9-3F6C-560F-8C808F5A63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2C232E-EFF1-0451-4877-1ECE4883FA30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F16FC03B-BEB1-359F-6747-935BB15A64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66F70-2E3A-3C16-5677-0CAFBB1058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A89BF5-B621-11AA-41C0-2EA135596FA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AAF1E300-7CEC-D8F4-2922-D95248240B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017474-AC30-CFB8-2F76-12ABD8167B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A49A1-86B4-CDF6-FC2B-E744C06E149B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8953DDB-C022-6758-550C-400E3A3AC2A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A2A03-16BC-0224-DD47-85309F3B1B7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5CA44-5A4D-829C-8246-836DF9118DA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D54A22C8-5E7A-5466-E543-C1D499008D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33339D-E107-2DF1-B053-4D727922BC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28F322-15C8-0D7D-D2E6-AD38AF4F8D6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C45B3381-DFC3-A08B-743E-564C458465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A60473-7393-E884-63F3-14C046CD5ED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79569-DA5B-F501-CBDB-759B81F5E9B5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A24945B-5FA0-7F8B-51D5-96B4744C89A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856A9A-1391-C06E-B561-64DA1B52292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CE2680F-46F0-2D99-B6F8-E1E024F12797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F906C92-255D-46FD-5671-B2C3035FCD61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BE5F56-B1D9-91D4-4B30-789F635CF5E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2E2E0469-9AF6-9984-3628-0F03A5EECF3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516C71-7D94-51E9-5655-15B31B819E5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7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31A3A-B7CC-B4A0-2F56-3F3ADA6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47CFFE1-5BD5-EF9B-F14F-CED049D0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2ED14301-95A9-ED46-3F56-7E1597197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5" y="1561930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BB1DE-EBC1-DFE1-26A0-6ED5B790A37D}"/>
              </a:ext>
            </a:extLst>
          </p:cNvPr>
          <p:cNvGrpSpPr/>
          <p:nvPr/>
        </p:nvGrpSpPr>
        <p:grpSpPr>
          <a:xfrm>
            <a:off x="2056857" y="55915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DA05ED-ECE5-CB47-0644-4E83891706D0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378"/>
                <a:gd name="adj2" fmla="val 3437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F0B8BA-81DE-BB7D-B783-7FE535BEC344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I have 36 red counters. I have arranged them in an array as 3 × 12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CAAF164-C005-9F6D-3426-CDF7519E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375482-4F1F-A30F-D00D-1D5D458FDF41}"/>
              </a:ext>
            </a:extLst>
          </p:cNvPr>
          <p:cNvGrpSpPr/>
          <p:nvPr/>
        </p:nvGrpSpPr>
        <p:grpSpPr>
          <a:xfrm>
            <a:off x="1972074" y="504011"/>
            <a:ext cx="7055521" cy="2385984"/>
            <a:chOff x="4099524" y="-441855"/>
            <a:chExt cx="5298430" cy="1284279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FDF0B6A4-E1FA-C87B-95B6-A194D65E6E4B}"/>
                </a:ext>
              </a:extLst>
            </p:cNvPr>
            <p:cNvSpPr/>
            <p:nvPr/>
          </p:nvSpPr>
          <p:spPr>
            <a:xfrm>
              <a:off x="4099524" y="-441855"/>
              <a:ext cx="5298430" cy="1284279"/>
            </a:xfrm>
            <a:prstGeom prst="wedgeRoundRectCallout">
              <a:avLst>
                <a:gd name="adj1" fmla="val -66836"/>
                <a:gd name="adj2" fmla="val 1921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BA98BB0-1433-0DFC-FF72-8834DF78720F}"/>
                </a:ext>
              </a:extLst>
            </p:cNvPr>
            <p:cNvSpPr txBox="1"/>
            <p:nvPr/>
          </p:nvSpPr>
          <p:spPr>
            <a:xfrm>
              <a:off x="4423854" y="-296223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The </a:t>
              </a:r>
              <a:r>
                <a:rPr lang="en-US" sz="2800" b="1" dirty="0"/>
                <a:t>distributive strategy</a:t>
              </a:r>
              <a:r>
                <a:rPr lang="en-US" sz="2800" dirty="0"/>
                <a:t> allows me to </a:t>
              </a:r>
              <a:r>
                <a:rPr lang="en-US" sz="2800" b="1" dirty="0"/>
                <a:t>partition</a:t>
              </a:r>
              <a:r>
                <a:rPr lang="en-US" sz="2800" dirty="0"/>
                <a:t> the 12 into different parts, </a:t>
              </a:r>
              <a:r>
                <a:rPr lang="en-US" sz="2800" b="1" dirty="0"/>
                <a:t>distribute </a:t>
              </a:r>
              <a:r>
                <a:rPr lang="en-US" sz="2800" dirty="0"/>
                <a:t>the 3 groups across each part, and then </a:t>
              </a:r>
              <a:r>
                <a:rPr lang="en-US" sz="2800" b="1" dirty="0"/>
                <a:t>recombine</a:t>
              </a:r>
              <a:r>
                <a:rPr lang="en-US" sz="2800" dirty="0"/>
                <a:t> the answers.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D0F6350-56AB-DE68-7A06-5EED8DF060E0}"/>
              </a:ext>
            </a:extLst>
          </p:cNvPr>
          <p:cNvGrpSpPr/>
          <p:nvPr/>
        </p:nvGrpSpPr>
        <p:grpSpPr>
          <a:xfrm>
            <a:off x="1650668" y="140910"/>
            <a:ext cx="7394737" cy="2932070"/>
            <a:chOff x="4022034" y="-194862"/>
            <a:chExt cx="4855967" cy="1578215"/>
          </a:xfrm>
        </p:grpSpPr>
        <p:sp>
          <p:nvSpPr>
            <p:cNvPr id="115" name="Speech Bubble: Rectangle with Corners Rounded 114">
              <a:extLst>
                <a:ext uri="{FF2B5EF4-FFF2-40B4-BE49-F238E27FC236}">
                  <a16:creationId xmlns:a16="http://schemas.microsoft.com/office/drawing/2014/main" id="{351E3639-BA0A-9870-5FA6-F78F1E0ED12B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2617"/>
                <a:gd name="adj2" fmla="val 1705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892B47-A688-EFAE-A911-1C48D1BCF1A7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441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For example: I can partition </a:t>
              </a:r>
              <a:r>
                <a:rPr lang="en-US" sz="2800" b="1" dirty="0"/>
                <a:t>12</a:t>
              </a:r>
              <a:r>
                <a:rPr lang="en-US" sz="2800" dirty="0"/>
                <a:t> into </a:t>
              </a:r>
              <a:r>
                <a:rPr lang="en-US" sz="2800" b="1" dirty="0"/>
                <a:t>10</a:t>
              </a:r>
              <a:r>
                <a:rPr lang="en-US" sz="2800" dirty="0"/>
                <a:t> and </a:t>
              </a:r>
              <a:r>
                <a:rPr lang="en-US" sz="2800" b="1" dirty="0"/>
                <a:t>2</a:t>
              </a:r>
              <a:r>
                <a:rPr lang="en-US" sz="2800" dirty="0"/>
                <a:t>, then distribute the </a:t>
              </a:r>
              <a:r>
                <a:rPr lang="en-US" sz="2800" b="1" dirty="0"/>
                <a:t>3 groups </a:t>
              </a:r>
              <a:r>
                <a:rPr lang="en-US" sz="2800" dirty="0"/>
                <a:t>across each part.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b="1" dirty="0"/>
                <a:t>3 x 12   =     (3 x 10)   +   (3 x 2)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/>
              <a:r>
                <a:rPr lang="en-US" sz="2800" dirty="0"/>
                <a:t>36      =           30       +        6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EB3836-D3E2-CCF2-06F1-E6D4356EB630}"/>
              </a:ext>
            </a:extLst>
          </p:cNvPr>
          <p:cNvGrpSpPr/>
          <p:nvPr/>
        </p:nvGrpSpPr>
        <p:grpSpPr>
          <a:xfrm>
            <a:off x="839026" y="3585859"/>
            <a:ext cx="7427038" cy="2677417"/>
            <a:chOff x="-6412037" y="3255626"/>
            <a:chExt cx="7427038" cy="2677417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B672CBE-7CFB-012E-E2CF-B1AEFD1F6596}"/>
                </a:ext>
              </a:extLst>
            </p:cNvPr>
            <p:cNvGrpSpPr/>
            <p:nvPr/>
          </p:nvGrpSpPr>
          <p:grpSpPr>
            <a:xfrm>
              <a:off x="-6412037" y="3255626"/>
              <a:ext cx="7427038" cy="2677417"/>
              <a:chOff x="1783270" y="2988078"/>
              <a:chExt cx="7427038" cy="2677417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08E122A-0624-B0DB-5FC4-A1F22EB814C5}"/>
                  </a:ext>
                </a:extLst>
              </p:cNvPr>
              <p:cNvSpPr txBox="1"/>
              <p:nvPr/>
            </p:nvSpPr>
            <p:spPr>
              <a:xfrm>
                <a:off x="1783270" y="3414109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81F6BAD4-B8F2-6BE0-19E0-90945C2CC493}"/>
                  </a:ext>
                </a:extLst>
              </p:cNvPr>
              <p:cNvGrpSpPr/>
              <p:nvPr/>
            </p:nvGrpSpPr>
            <p:grpSpPr>
              <a:xfrm>
                <a:off x="2863651" y="2988078"/>
                <a:ext cx="6346657" cy="2677417"/>
                <a:chOff x="2863651" y="2988078"/>
                <a:chExt cx="6346657" cy="2677417"/>
              </a:xfrm>
            </p:grpSpPr>
            <p:sp>
              <p:nvSpPr>
                <p:cNvPr id="120" name="Left Brace 119">
                  <a:extLst>
                    <a:ext uri="{FF2B5EF4-FFF2-40B4-BE49-F238E27FC236}">
                      <a16:creationId xmlns:a16="http://schemas.microsoft.com/office/drawing/2014/main" id="{57024321-850A-4AC6-441E-4E11123ECA3F}"/>
                    </a:ext>
                  </a:extLst>
                </p:cNvPr>
                <p:cNvSpPr/>
                <p:nvPr/>
              </p:nvSpPr>
              <p:spPr>
                <a:xfrm>
                  <a:off x="2863651" y="2988078"/>
                  <a:ext cx="433577" cy="1512939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8DD603FB-29E0-EE9F-73EF-E567E72485D7}"/>
                    </a:ext>
                  </a:extLst>
                </p:cNvPr>
                <p:cNvSpPr txBox="1"/>
                <p:nvPr/>
              </p:nvSpPr>
              <p:spPr>
                <a:xfrm>
                  <a:off x="5403235" y="4896054"/>
                  <a:ext cx="1682773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400" dirty="0"/>
                    <a:t>12</a:t>
                  </a:r>
                </a:p>
              </p:txBody>
            </p:sp>
            <p:sp>
              <p:nvSpPr>
                <p:cNvPr id="122" name="Left Brace 121">
                  <a:extLst>
                    <a:ext uri="{FF2B5EF4-FFF2-40B4-BE49-F238E27FC236}">
                      <a16:creationId xmlns:a16="http://schemas.microsoft.com/office/drawing/2014/main" id="{29AB7E60-A5F7-1808-4244-72DD4AED49DD}"/>
                    </a:ext>
                  </a:extLst>
                </p:cNvPr>
                <p:cNvSpPr/>
                <p:nvPr/>
              </p:nvSpPr>
              <p:spPr>
                <a:xfrm rot="16200000">
                  <a:off x="6027986" y="1787309"/>
                  <a:ext cx="433577" cy="5931066"/>
                </a:xfrm>
                <a:prstGeom prst="leftBrace">
                  <a:avLst>
                    <a:gd name="adj1" fmla="val 71100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F3A19D8E-A97C-03D4-08B1-9B9B7CCB4D19}"/>
                    </a:ext>
                  </a:extLst>
                </p:cNvPr>
                <p:cNvGrpSpPr/>
                <p:nvPr/>
              </p:nvGrpSpPr>
              <p:grpSpPr>
                <a:xfrm>
                  <a:off x="3297228" y="3096011"/>
                  <a:ext cx="5440438" cy="1293638"/>
                  <a:chOff x="3297228" y="3096011"/>
                  <a:chExt cx="5440438" cy="1293638"/>
                </a:xfrm>
              </p:grpSpPr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8957C72D-5D16-695B-9712-F7652384E005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096011"/>
                    <a:ext cx="3408000" cy="1291176"/>
                    <a:chOff x="3297228" y="3096011"/>
                    <a:chExt cx="3408000" cy="1291176"/>
                  </a:xfrm>
                </p:grpSpPr>
                <p:grpSp>
                  <p:nvGrpSpPr>
                    <p:cNvPr id="190" name="Group 189">
                      <a:extLst>
                        <a:ext uri="{FF2B5EF4-FFF2-40B4-BE49-F238E27FC236}">
                          <a16:creationId xmlns:a16="http://schemas.microsoft.com/office/drawing/2014/main" id="{C2A9EBD1-E8EF-2CE9-39D4-C2A4C4781F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7228" y="3096011"/>
                      <a:ext cx="3408000" cy="360000"/>
                      <a:chOff x="3014790" y="3264790"/>
                      <a:chExt cx="3408000" cy="360000"/>
                    </a:xfrm>
                  </p:grpSpPr>
                  <p:grpSp>
                    <p:nvGrpSpPr>
                      <p:cNvPr id="315" name="Group 314">
                        <a:extLst>
                          <a:ext uri="{FF2B5EF4-FFF2-40B4-BE49-F238E27FC236}">
                            <a16:creationId xmlns:a16="http://schemas.microsoft.com/office/drawing/2014/main" id="{6E69EDFE-1F0C-2D8C-8723-2A7197665F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327" name="Oval 326">
                          <a:extLst>
                            <a:ext uri="{FF2B5EF4-FFF2-40B4-BE49-F238E27FC236}">
                              <a16:creationId xmlns:a16="http://schemas.microsoft.com/office/drawing/2014/main" id="{CACA9A6F-A6DD-46E9-CD69-B37ADC3B2B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28" name="Oval 327">
                          <a:extLst>
                            <a:ext uri="{FF2B5EF4-FFF2-40B4-BE49-F238E27FC236}">
                              <a16:creationId xmlns:a16="http://schemas.microsoft.com/office/drawing/2014/main" id="{F24314B2-7070-ED63-45EA-7063891195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29" name="Oval 328">
                          <a:extLst>
                            <a:ext uri="{FF2B5EF4-FFF2-40B4-BE49-F238E27FC236}">
                              <a16:creationId xmlns:a16="http://schemas.microsoft.com/office/drawing/2014/main" id="{9DCFAD5D-3715-182D-9DE0-DF71DE18D6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30" name="Oval 329">
                          <a:extLst>
                            <a:ext uri="{FF2B5EF4-FFF2-40B4-BE49-F238E27FC236}">
                              <a16:creationId xmlns:a16="http://schemas.microsoft.com/office/drawing/2014/main" id="{C7F6A529-9EF4-B4AB-3A45-1B207E3CB6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31" name="Oval 330">
                          <a:extLst>
                            <a:ext uri="{FF2B5EF4-FFF2-40B4-BE49-F238E27FC236}">
                              <a16:creationId xmlns:a16="http://schemas.microsoft.com/office/drawing/2014/main" id="{EC0F9E7F-2AE8-6A6E-DB93-FF76AB8732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32" name="Oval 331">
                          <a:extLst>
                            <a:ext uri="{FF2B5EF4-FFF2-40B4-BE49-F238E27FC236}">
                              <a16:creationId xmlns:a16="http://schemas.microsoft.com/office/drawing/2014/main" id="{942BB3C9-A9D1-71BD-411B-2F01226C2D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33" name="Oval 332">
                          <a:extLst>
                            <a:ext uri="{FF2B5EF4-FFF2-40B4-BE49-F238E27FC236}">
                              <a16:creationId xmlns:a16="http://schemas.microsoft.com/office/drawing/2014/main" id="{854EA09B-BFB5-5DB7-C165-7812A1CF58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316" name="Group 315">
                        <a:extLst>
                          <a:ext uri="{FF2B5EF4-FFF2-40B4-BE49-F238E27FC236}">
                            <a16:creationId xmlns:a16="http://schemas.microsoft.com/office/drawing/2014/main" id="{7D901B46-DBB0-050C-F859-1E07FF8652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320" name="Oval 319">
                          <a:extLst>
                            <a:ext uri="{FF2B5EF4-FFF2-40B4-BE49-F238E27FC236}">
                              <a16:creationId xmlns:a16="http://schemas.microsoft.com/office/drawing/2014/main" id="{39BBC65E-07B0-EAF1-D9AD-C1306776A8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21" name="Oval 320">
                          <a:extLst>
                            <a:ext uri="{FF2B5EF4-FFF2-40B4-BE49-F238E27FC236}">
                              <a16:creationId xmlns:a16="http://schemas.microsoft.com/office/drawing/2014/main" id="{22EF76B0-E285-E3BC-D20A-4FBCB38CF6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22" name="Oval 321">
                          <a:extLst>
                            <a:ext uri="{FF2B5EF4-FFF2-40B4-BE49-F238E27FC236}">
                              <a16:creationId xmlns:a16="http://schemas.microsoft.com/office/drawing/2014/main" id="{BA5531F6-B749-6853-69CC-C677289FF4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23" name="Oval 322">
                          <a:extLst>
                            <a:ext uri="{FF2B5EF4-FFF2-40B4-BE49-F238E27FC236}">
                              <a16:creationId xmlns:a16="http://schemas.microsoft.com/office/drawing/2014/main" id="{CB5E2EAE-F76E-1D34-600D-A877FFE2B6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24" name="Oval 323">
                          <a:extLst>
                            <a:ext uri="{FF2B5EF4-FFF2-40B4-BE49-F238E27FC236}">
                              <a16:creationId xmlns:a16="http://schemas.microsoft.com/office/drawing/2014/main" id="{3C9F0094-2E46-4784-183B-C0A2AC8AEE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25" name="Oval 324">
                          <a:extLst>
                            <a:ext uri="{FF2B5EF4-FFF2-40B4-BE49-F238E27FC236}">
                              <a16:creationId xmlns:a16="http://schemas.microsoft.com/office/drawing/2014/main" id="{F0F916AE-7E67-E757-F8A6-AD26F16469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26" name="Oval 325">
                          <a:extLst>
                            <a:ext uri="{FF2B5EF4-FFF2-40B4-BE49-F238E27FC236}">
                              <a16:creationId xmlns:a16="http://schemas.microsoft.com/office/drawing/2014/main" id="{7509E77F-9EE0-0F7E-B3DA-1D4B63F3FA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317" name="Group 316">
                        <a:extLst>
                          <a:ext uri="{FF2B5EF4-FFF2-40B4-BE49-F238E27FC236}">
                            <a16:creationId xmlns:a16="http://schemas.microsoft.com/office/drawing/2014/main" id="{0F980690-6AF7-1FD1-675A-E2A513FC88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54790" y="3264790"/>
                        <a:ext cx="868000" cy="360000"/>
                        <a:chOff x="5824125" y="5390244"/>
                        <a:chExt cx="86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318" name="Oval 317">
                          <a:extLst>
                            <a:ext uri="{FF2B5EF4-FFF2-40B4-BE49-F238E27FC236}">
                              <a16:creationId xmlns:a16="http://schemas.microsoft.com/office/drawing/2014/main" id="{649B3040-51B9-9C76-7306-6BF1052843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332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19" name="Oval 318">
                          <a:extLst>
                            <a:ext uri="{FF2B5EF4-FFF2-40B4-BE49-F238E27FC236}">
                              <a16:creationId xmlns:a16="http://schemas.microsoft.com/office/drawing/2014/main" id="{CB8BBCF1-7789-1E46-2600-D5BCDBC7E5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824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CB72BF80-DD04-F448-400B-4B71EBDA84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7228" y="3561599"/>
                      <a:ext cx="3408000" cy="360000"/>
                      <a:chOff x="3014790" y="3264790"/>
                      <a:chExt cx="3408000" cy="360000"/>
                    </a:xfrm>
                  </p:grpSpPr>
                  <p:grpSp>
                    <p:nvGrpSpPr>
                      <p:cNvPr id="296" name="Group 295">
                        <a:extLst>
                          <a:ext uri="{FF2B5EF4-FFF2-40B4-BE49-F238E27FC236}">
                            <a16:creationId xmlns:a16="http://schemas.microsoft.com/office/drawing/2014/main" id="{01F23843-1BD3-1821-BAA7-C3C9E03CEE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308" name="Oval 307">
                          <a:extLst>
                            <a:ext uri="{FF2B5EF4-FFF2-40B4-BE49-F238E27FC236}">
                              <a16:creationId xmlns:a16="http://schemas.microsoft.com/office/drawing/2014/main" id="{0CEFB959-10C4-65B5-0878-0E53BCE3B9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09" name="Oval 308">
                          <a:extLst>
                            <a:ext uri="{FF2B5EF4-FFF2-40B4-BE49-F238E27FC236}">
                              <a16:creationId xmlns:a16="http://schemas.microsoft.com/office/drawing/2014/main" id="{286D568A-B034-23EA-99A4-E3D536489D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10" name="Oval 309">
                          <a:extLst>
                            <a:ext uri="{FF2B5EF4-FFF2-40B4-BE49-F238E27FC236}">
                              <a16:creationId xmlns:a16="http://schemas.microsoft.com/office/drawing/2014/main" id="{1272400E-75F1-08F7-208B-F2D62F616C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11" name="Oval 310">
                          <a:extLst>
                            <a:ext uri="{FF2B5EF4-FFF2-40B4-BE49-F238E27FC236}">
                              <a16:creationId xmlns:a16="http://schemas.microsoft.com/office/drawing/2014/main" id="{4D027790-4585-838D-6D56-51EACFC186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12" name="Oval 311">
                          <a:extLst>
                            <a:ext uri="{FF2B5EF4-FFF2-40B4-BE49-F238E27FC236}">
                              <a16:creationId xmlns:a16="http://schemas.microsoft.com/office/drawing/2014/main" id="{A405CF93-6545-7882-0591-C6EC2E79A1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13" name="Oval 312">
                          <a:extLst>
                            <a:ext uri="{FF2B5EF4-FFF2-40B4-BE49-F238E27FC236}">
                              <a16:creationId xmlns:a16="http://schemas.microsoft.com/office/drawing/2014/main" id="{E6A10072-DC7B-A327-B5E4-2E2161D79F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14" name="Oval 313">
                          <a:extLst>
                            <a:ext uri="{FF2B5EF4-FFF2-40B4-BE49-F238E27FC236}">
                              <a16:creationId xmlns:a16="http://schemas.microsoft.com/office/drawing/2014/main" id="{E6C19F9B-84C7-FD46-252E-010768FB49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297" name="Group 296">
                        <a:extLst>
                          <a:ext uri="{FF2B5EF4-FFF2-40B4-BE49-F238E27FC236}">
                            <a16:creationId xmlns:a16="http://schemas.microsoft.com/office/drawing/2014/main" id="{B46BD472-E875-689B-3C0D-2D7A4E9D8D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301" name="Oval 300">
                          <a:extLst>
                            <a:ext uri="{FF2B5EF4-FFF2-40B4-BE49-F238E27FC236}">
                              <a16:creationId xmlns:a16="http://schemas.microsoft.com/office/drawing/2014/main" id="{CF2D2A76-8337-4D14-6408-7A99F3C28B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02" name="Oval 301">
                          <a:extLst>
                            <a:ext uri="{FF2B5EF4-FFF2-40B4-BE49-F238E27FC236}">
                              <a16:creationId xmlns:a16="http://schemas.microsoft.com/office/drawing/2014/main" id="{8716A81A-2175-D658-0609-0FE41DCDE8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03" name="Oval 302">
                          <a:extLst>
                            <a:ext uri="{FF2B5EF4-FFF2-40B4-BE49-F238E27FC236}">
                              <a16:creationId xmlns:a16="http://schemas.microsoft.com/office/drawing/2014/main" id="{B0149D48-DBB8-4488-BBA1-AC75B45480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04" name="Oval 303">
                          <a:extLst>
                            <a:ext uri="{FF2B5EF4-FFF2-40B4-BE49-F238E27FC236}">
                              <a16:creationId xmlns:a16="http://schemas.microsoft.com/office/drawing/2014/main" id="{181247AE-674F-12EC-88D0-B916A273EE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05" name="Oval 304">
                          <a:extLst>
                            <a:ext uri="{FF2B5EF4-FFF2-40B4-BE49-F238E27FC236}">
                              <a16:creationId xmlns:a16="http://schemas.microsoft.com/office/drawing/2014/main" id="{B9488E94-BDB0-1DDB-5780-281408FE14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06" name="Oval 305">
                          <a:extLst>
                            <a:ext uri="{FF2B5EF4-FFF2-40B4-BE49-F238E27FC236}">
                              <a16:creationId xmlns:a16="http://schemas.microsoft.com/office/drawing/2014/main" id="{C69CCFA2-1DF3-119F-B2FB-3640BFB6B3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07" name="Oval 306">
                          <a:extLst>
                            <a:ext uri="{FF2B5EF4-FFF2-40B4-BE49-F238E27FC236}">
                              <a16:creationId xmlns:a16="http://schemas.microsoft.com/office/drawing/2014/main" id="{A3D7381C-B0FE-BC22-09BA-7A1AC93804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298" name="Group 297">
                        <a:extLst>
                          <a:ext uri="{FF2B5EF4-FFF2-40B4-BE49-F238E27FC236}">
                            <a16:creationId xmlns:a16="http://schemas.microsoft.com/office/drawing/2014/main" id="{9C497426-FC1D-6E6F-5907-17C11AF154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54790" y="3264790"/>
                        <a:ext cx="868000" cy="360000"/>
                        <a:chOff x="5824125" y="5390244"/>
                        <a:chExt cx="86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299" name="Oval 298">
                          <a:extLst>
                            <a:ext uri="{FF2B5EF4-FFF2-40B4-BE49-F238E27FC236}">
                              <a16:creationId xmlns:a16="http://schemas.microsoft.com/office/drawing/2014/main" id="{321F0266-7BD0-0237-A486-F5EA547913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332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300" name="Oval 299">
                          <a:extLst>
                            <a:ext uri="{FF2B5EF4-FFF2-40B4-BE49-F238E27FC236}">
                              <a16:creationId xmlns:a16="http://schemas.microsoft.com/office/drawing/2014/main" id="{2F0AB4E9-E1E8-E8B9-6202-2F9C49280B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824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93" name="Group 192">
                      <a:extLst>
                        <a:ext uri="{FF2B5EF4-FFF2-40B4-BE49-F238E27FC236}">
                          <a16:creationId xmlns:a16="http://schemas.microsoft.com/office/drawing/2014/main" id="{D84D265A-1363-62EA-6FCA-F368CCCC89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7228" y="4027187"/>
                      <a:ext cx="3408000" cy="360000"/>
                      <a:chOff x="3014790" y="3264790"/>
                      <a:chExt cx="3408000" cy="360000"/>
                    </a:xfrm>
                  </p:grpSpPr>
                  <p:grpSp>
                    <p:nvGrpSpPr>
                      <p:cNvPr id="211" name="Group 210">
                        <a:extLst>
                          <a:ext uri="{FF2B5EF4-FFF2-40B4-BE49-F238E27FC236}">
                            <a16:creationId xmlns:a16="http://schemas.microsoft.com/office/drawing/2014/main" id="{C7C167B7-ACA5-2D9F-4CE8-B743B86D4F2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289" name="Oval 288">
                          <a:extLst>
                            <a:ext uri="{FF2B5EF4-FFF2-40B4-BE49-F238E27FC236}">
                              <a16:creationId xmlns:a16="http://schemas.microsoft.com/office/drawing/2014/main" id="{55A3FEA9-E13C-7026-4CFF-24510782DF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90" name="Oval 289">
                          <a:extLst>
                            <a:ext uri="{FF2B5EF4-FFF2-40B4-BE49-F238E27FC236}">
                              <a16:creationId xmlns:a16="http://schemas.microsoft.com/office/drawing/2014/main" id="{7C0B6771-6424-0E57-710F-C288004477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91" name="Oval 290">
                          <a:extLst>
                            <a:ext uri="{FF2B5EF4-FFF2-40B4-BE49-F238E27FC236}">
                              <a16:creationId xmlns:a16="http://schemas.microsoft.com/office/drawing/2014/main" id="{1E3C3145-996D-F95B-DCE3-ED8F6F5DC2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92" name="Oval 291">
                          <a:extLst>
                            <a:ext uri="{FF2B5EF4-FFF2-40B4-BE49-F238E27FC236}">
                              <a16:creationId xmlns:a16="http://schemas.microsoft.com/office/drawing/2014/main" id="{776E8C93-91D2-06A3-C234-1C4D20DBFB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93" name="Oval 292">
                          <a:extLst>
                            <a:ext uri="{FF2B5EF4-FFF2-40B4-BE49-F238E27FC236}">
                              <a16:creationId xmlns:a16="http://schemas.microsoft.com/office/drawing/2014/main" id="{6B31CDC0-25A9-452E-9CCE-EDC4B98228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94" name="Oval 293">
                          <a:extLst>
                            <a:ext uri="{FF2B5EF4-FFF2-40B4-BE49-F238E27FC236}">
                              <a16:creationId xmlns:a16="http://schemas.microsoft.com/office/drawing/2014/main" id="{1C1F4D1C-5EA2-D98D-DB7C-A42DA3D73E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95" name="Oval 294">
                          <a:extLst>
                            <a:ext uri="{FF2B5EF4-FFF2-40B4-BE49-F238E27FC236}">
                              <a16:creationId xmlns:a16="http://schemas.microsoft.com/office/drawing/2014/main" id="{7AF59FC7-C2AD-F32A-66C1-48E7A3AEB8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213" name="Group 212">
                        <a:extLst>
                          <a:ext uri="{FF2B5EF4-FFF2-40B4-BE49-F238E27FC236}">
                            <a16:creationId xmlns:a16="http://schemas.microsoft.com/office/drawing/2014/main" id="{18B3A453-4B62-3B3F-C216-586CE2FFD0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253" name="Oval 252">
                          <a:extLst>
                            <a:ext uri="{FF2B5EF4-FFF2-40B4-BE49-F238E27FC236}">
                              <a16:creationId xmlns:a16="http://schemas.microsoft.com/office/drawing/2014/main" id="{1B7F961B-5798-52C5-19A1-8A11792452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83" name="Oval 282">
                          <a:extLst>
                            <a:ext uri="{FF2B5EF4-FFF2-40B4-BE49-F238E27FC236}">
                              <a16:creationId xmlns:a16="http://schemas.microsoft.com/office/drawing/2014/main" id="{2F05DFE1-9FC8-43C1-1140-AF6EC644EC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84" name="Oval 283">
                          <a:extLst>
                            <a:ext uri="{FF2B5EF4-FFF2-40B4-BE49-F238E27FC236}">
                              <a16:creationId xmlns:a16="http://schemas.microsoft.com/office/drawing/2014/main" id="{045FFDDB-2FDC-FFAA-F755-2033436FB7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85" name="Oval 284">
                          <a:extLst>
                            <a:ext uri="{FF2B5EF4-FFF2-40B4-BE49-F238E27FC236}">
                              <a16:creationId xmlns:a16="http://schemas.microsoft.com/office/drawing/2014/main" id="{AE892168-D88A-E600-E6CA-01510D58F0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86" name="Oval 285">
                          <a:extLst>
                            <a:ext uri="{FF2B5EF4-FFF2-40B4-BE49-F238E27FC236}">
                              <a16:creationId xmlns:a16="http://schemas.microsoft.com/office/drawing/2014/main" id="{7A1EA7D5-F572-32FD-390A-7FF890EF62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87" name="Oval 286">
                          <a:extLst>
                            <a:ext uri="{FF2B5EF4-FFF2-40B4-BE49-F238E27FC236}">
                              <a16:creationId xmlns:a16="http://schemas.microsoft.com/office/drawing/2014/main" id="{9F9B0E04-8E99-5C7C-E220-FD2944BDD4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88" name="Oval 287">
                          <a:extLst>
                            <a:ext uri="{FF2B5EF4-FFF2-40B4-BE49-F238E27FC236}">
                              <a16:creationId xmlns:a16="http://schemas.microsoft.com/office/drawing/2014/main" id="{FCAE3845-C3B4-87D7-9F34-95379FBB99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231" name="Group 230">
                        <a:extLst>
                          <a:ext uri="{FF2B5EF4-FFF2-40B4-BE49-F238E27FC236}">
                            <a16:creationId xmlns:a16="http://schemas.microsoft.com/office/drawing/2014/main" id="{0741B071-6681-159E-5652-B373CB27A9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54790" y="3264790"/>
                        <a:ext cx="868000" cy="360000"/>
                        <a:chOff x="5824125" y="5390244"/>
                        <a:chExt cx="86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233" name="Oval 232">
                          <a:extLst>
                            <a:ext uri="{FF2B5EF4-FFF2-40B4-BE49-F238E27FC236}">
                              <a16:creationId xmlns:a16="http://schemas.microsoft.com/office/drawing/2014/main" id="{713C2475-06B4-E60B-E71A-AF954B1675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332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51" name="Oval 250">
                          <a:extLst>
                            <a:ext uri="{FF2B5EF4-FFF2-40B4-BE49-F238E27FC236}">
                              <a16:creationId xmlns:a16="http://schemas.microsoft.com/office/drawing/2014/main" id="{4F8CDDF2-68D8-B72A-A444-A895255AD5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824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43A4F503-4C68-E307-4CC7-C041F4E17AD2}"/>
                      </a:ext>
                    </a:extLst>
                  </p:cNvPr>
                  <p:cNvGrpSpPr/>
                  <p:nvPr/>
                </p:nvGrpSpPr>
                <p:grpSpPr>
                  <a:xfrm>
                    <a:off x="5329666" y="3098473"/>
                    <a:ext cx="3408000" cy="1291176"/>
                    <a:chOff x="3297228" y="3096011"/>
                    <a:chExt cx="3408000" cy="1291176"/>
                  </a:xfrm>
                </p:grpSpPr>
                <p:grpSp>
                  <p:nvGrpSpPr>
                    <p:cNvPr id="126" name="Group 125">
                      <a:extLst>
                        <a:ext uri="{FF2B5EF4-FFF2-40B4-BE49-F238E27FC236}">
                          <a16:creationId xmlns:a16="http://schemas.microsoft.com/office/drawing/2014/main" id="{DE4D11CF-64D3-E8EF-166E-CE3C3537A8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7228" y="3096011"/>
                      <a:ext cx="3408000" cy="360000"/>
                      <a:chOff x="3014790" y="3264790"/>
                      <a:chExt cx="3408000" cy="360000"/>
                    </a:xfrm>
                  </p:grpSpPr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5FEEDFF8-C37E-1F46-B12D-359C276451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2945F942-E7DA-3C3D-60C2-F8EF45A247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4" name="Oval 183">
                          <a:extLst>
                            <a:ext uri="{FF2B5EF4-FFF2-40B4-BE49-F238E27FC236}">
                              <a16:creationId xmlns:a16="http://schemas.microsoft.com/office/drawing/2014/main" id="{8C445A3E-FE18-BA79-676F-7BDDBFBE4F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5" name="Oval 184">
                          <a:extLst>
                            <a:ext uri="{FF2B5EF4-FFF2-40B4-BE49-F238E27FC236}">
                              <a16:creationId xmlns:a16="http://schemas.microsoft.com/office/drawing/2014/main" id="{040B7B31-F2C0-6C6A-43B0-FC934E24AF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6" name="Oval 185">
                          <a:extLst>
                            <a:ext uri="{FF2B5EF4-FFF2-40B4-BE49-F238E27FC236}">
                              <a16:creationId xmlns:a16="http://schemas.microsoft.com/office/drawing/2014/main" id="{0C354623-69AA-1618-27A3-64C6004B7A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7" name="Oval 186">
                          <a:extLst>
                            <a:ext uri="{FF2B5EF4-FFF2-40B4-BE49-F238E27FC236}">
                              <a16:creationId xmlns:a16="http://schemas.microsoft.com/office/drawing/2014/main" id="{9FC8E476-BA00-F2B4-8A96-17B82DBFA8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8" name="Oval 187">
                          <a:extLst>
                            <a:ext uri="{FF2B5EF4-FFF2-40B4-BE49-F238E27FC236}">
                              <a16:creationId xmlns:a16="http://schemas.microsoft.com/office/drawing/2014/main" id="{E00E757D-267D-154A-B958-6E38C3BF7A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9" name="Oval 188">
                          <a:extLst>
                            <a:ext uri="{FF2B5EF4-FFF2-40B4-BE49-F238E27FC236}">
                              <a16:creationId xmlns:a16="http://schemas.microsoft.com/office/drawing/2014/main" id="{AAC9F94B-F6D7-31E7-7895-C9DD8D8A8C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172" name="Group 171">
                        <a:extLst>
                          <a:ext uri="{FF2B5EF4-FFF2-40B4-BE49-F238E27FC236}">
                            <a16:creationId xmlns:a16="http://schemas.microsoft.com/office/drawing/2014/main" id="{5F1428F1-86BC-8040-545A-3EA7AB4E4B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176" name="Oval 175">
                          <a:extLst>
                            <a:ext uri="{FF2B5EF4-FFF2-40B4-BE49-F238E27FC236}">
                              <a16:creationId xmlns:a16="http://schemas.microsoft.com/office/drawing/2014/main" id="{BECE1F0F-6612-1DDD-F372-5B3864E524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77" name="Oval 176">
                          <a:extLst>
                            <a:ext uri="{FF2B5EF4-FFF2-40B4-BE49-F238E27FC236}">
                              <a16:creationId xmlns:a16="http://schemas.microsoft.com/office/drawing/2014/main" id="{8167D35B-C5E6-5CD8-3A4A-26E9361422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78" name="Oval 177">
                          <a:extLst>
                            <a:ext uri="{FF2B5EF4-FFF2-40B4-BE49-F238E27FC236}">
                              <a16:creationId xmlns:a16="http://schemas.microsoft.com/office/drawing/2014/main" id="{0D2E320A-0AC4-58F6-70D2-2058051FC2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79" name="Oval 178">
                          <a:extLst>
                            <a:ext uri="{FF2B5EF4-FFF2-40B4-BE49-F238E27FC236}">
                              <a16:creationId xmlns:a16="http://schemas.microsoft.com/office/drawing/2014/main" id="{E9999540-4084-5D47-4392-9D45DB57B0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0" name="Oval 179">
                          <a:extLst>
                            <a:ext uri="{FF2B5EF4-FFF2-40B4-BE49-F238E27FC236}">
                              <a16:creationId xmlns:a16="http://schemas.microsoft.com/office/drawing/2014/main" id="{75AE5DFE-28CE-7E60-CD64-97312E634D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B98F4F94-1086-E554-421F-8C9BD147A6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82" name="Oval 181">
                          <a:extLst>
                            <a:ext uri="{FF2B5EF4-FFF2-40B4-BE49-F238E27FC236}">
                              <a16:creationId xmlns:a16="http://schemas.microsoft.com/office/drawing/2014/main" id="{05B59798-B34C-D110-9C67-3FD8506EAF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173" name="Group 172">
                        <a:extLst>
                          <a:ext uri="{FF2B5EF4-FFF2-40B4-BE49-F238E27FC236}">
                            <a16:creationId xmlns:a16="http://schemas.microsoft.com/office/drawing/2014/main" id="{972F2B0B-DA8B-307D-6431-6D7A1AEC8C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54790" y="3264790"/>
                        <a:ext cx="868000" cy="360000"/>
                        <a:chOff x="5824125" y="5390244"/>
                        <a:chExt cx="86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174" name="Oval 173">
                          <a:extLst>
                            <a:ext uri="{FF2B5EF4-FFF2-40B4-BE49-F238E27FC236}">
                              <a16:creationId xmlns:a16="http://schemas.microsoft.com/office/drawing/2014/main" id="{4970C050-3451-9452-096F-7A75363A45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332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75" name="Oval 174">
                          <a:extLst>
                            <a:ext uri="{FF2B5EF4-FFF2-40B4-BE49-F238E27FC236}">
                              <a16:creationId xmlns:a16="http://schemas.microsoft.com/office/drawing/2014/main" id="{58C28A33-7638-1752-4C7D-05CE8811F1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824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27" name="Group 126">
                      <a:extLst>
                        <a:ext uri="{FF2B5EF4-FFF2-40B4-BE49-F238E27FC236}">
                          <a16:creationId xmlns:a16="http://schemas.microsoft.com/office/drawing/2014/main" id="{753C7BA4-B2A1-B4AB-19E7-4B9E708AAD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7228" y="3561599"/>
                      <a:ext cx="3408000" cy="360000"/>
                      <a:chOff x="3014790" y="3264790"/>
                      <a:chExt cx="3408000" cy="360000"/>
                    </a:xfrm>
                  </p:grpSpPr>
                  <p:grpSp>
                    <p:nvGrpSpPr>
                      <p:cNvPr id="152" name="Group 151">
                        <a:extLst>
                          <a:ext uri="{FF2B5EF4-FFF2-40B4-BE49-F238E27FC236}">
                            <a16:creationId xmlns:a16="http://schemas.microsoft.com/office/drawing/2014/main" id="{A7912F43-CC74-EC5A-A016-18236CF81EF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164" name="Oval 163">
                          <a:extLst>
                            <a:ext uri="{FF2B5EF4-FFF2-40B4-BE49-F238E27FC236}">
                              <a16:creationId xmlns:a16="http://schemas.microsoft.com/office/drawing/2014/main" id="{4CBCF59B-5DDB-E546-CBFA-10449DBB24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65" name="Oval 164">
                          <a:extLst>
                            <a:ext uri="{FF2B5EF4-FFF2-40B4-BE49-F238E27FC236}">
                              <a16:creationId xmlns:a16="http://schemas.microsoft.com/office/drawing/2014/main" id="{E25DCCCF-2890-EEE2-D381-4D2B3A9A53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66" name="Oval 165">
                          <a:extLst>
                            <a:ext uri="{FF2B5EF4-FFF2-40B4-BE49-F238E27FC236}">
                              <a16:creationId xmlns:a16="http://schemas.microsoft.com/office/drawing/2014/main" id="{3507524C-3BC7-6EA4-4FD4-E8F1ADA306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67" name="Oval 166">
                          <a:extLst>
                            <a:ext uri="{FF2B5EF4-FFF2-40B4-BE49-F238E27FC236}">
                              <a16:creationId xmlns:a16="http://schemas.microsoft.com/office/drawing/2014/main" id="{584BF4D1-A949-3876-E55D-B8E4D38DA7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68" name="Oval 167">
                          <a:extLst>
                            <a:ext uri="{FF2B5EF4-FFF2-40B4-BE49-F238E27FC236}">
                              <a16:creationId xmlns:a16="http://schemas.microsoft.com/office/drawing/2014/main" id="{B428B430-DCF5-2867-2859-77D4901E33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69" name="Oval 168">
                          <a:extLst>
                            <a:ext uri="{FF2B5EF4-FFF2-40B4-BE49-F238E27FC236}">
                              <a16:creationId xmlns:a16="http://schemas.microsoft.com/office/drawing/2014/main" id="{33EAC3D6-59A1-873B-D19A-EDF7829E5D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70" name="Oval 169">
                          <a:extLst>
                            <a:ext uri="{FF2B5EF4-FFF2-40B4-BE49-F238E27FC236}">
                              <a16:creationId xmlns:a16="http://schemas.microsoft.com/office/drawing/2014/main" id="{52CD9730-C806-8C2C-4A2E-6167460A5F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8B388FCE-888D-CFF6-99E6-BF3DD8D638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157" name="Oval 156">
                          <a:extLst>
                            <a:ext uri="{FF2B5EF4-FFF2-40B4-BE49-F238E27FC236}">
                              <a16:creationId xmlns:a16="http://schemas.microsoft.com/office/drawing/2014/main" id="{A1A62725-379C-A3E6-CAF3-2C72C61226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58" name="Oval 157">
                          <a:extLst>
                            <a:ext uri="{FF2B5EF4-FFF2-40B4-BE49-F238E27FC236}">
                              <a16:creationId xmlns:a16="http://schemas.microsoft.com/office/drawing/2014/main" id="{F6BA1190-E406-758D-90CF-4BA36C0430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59" name="Oval 158">
                          <a:extLst>
                            <a:ext uri="{FF2B5EF4-FFF2-40B4-BE49-F238E27FC236}">
                              <a16:creationId xmlns:a16="http://schemas.microsoft.com/office/drawing/2014/main" id="{C3CB1324-2DD2-0D7F-30A9-F9D898A10D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60" name="Oval 159">
                          <a:extLst>
                            <a:ext uri="{FF2B5EF4-FFF2-40B4-BE49-F238E27FC236}">
                              <a16:creationId xmlns:a16="http://schemas.microsoft.com/office/drawing/2014/main" id="{31935CB0-E274-B985-AA20-A7F643E8B8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61" name="Oval 160">
                          <a:extLst>
                            <a:ext uri="{FF2B5EF4-FFF2-40B4-BE49-F238E27FC236}">
                              <a16:creationId xmlns:a16="http://schemas.microsoft.com/office/drawing/2014/main" id="{559BF9F2-DA95-DF0C-F169-81D9AB11D7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62" name="Oval 161">
                          <a:extLst>
                            <a:ext uri="{FF2B5EF4-FFF2-40B4-BE49-F238E27FC236}">
                              <a16:creationId xmlns:a16="http://schemas.microsoft.com/office/drawing/2014/main" id="{F48F5BBA-E3CE-BD68-5FB4-7016DC18D9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63" name="Oval 162">
                          <a:extLst>
                            <a:ext uri="{FF2B5EF4-FFF2-40B4-BE49-F238E27FC236}">
                              <a16:creationId xmlns:a16="http://schemas.microsoft.com/office/drawing/2014/main" id="{760BAD52-AE91-1274-F2B1-36E2B768B8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154" name="Group 153">
                        <a:extLst>
                          <a:ext uri="{FF2B5EF4-FFF2-40B4-BE49-F238E27FC236}">
                            <a16:creationId xmlns:a16="http://schemas.microsoft.com/office/drawing/2014/main" id="{644A22AA-7785-77C7-CD4A-5819A5A51B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54790" y="3264790"/>
                        <a:ext cx="868000" cy="360000"/>
                        <a:chOff x="5824125" y="5390244"/>
                        <a:chExt cx="86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155" name="Oval 154">
                          <a:extLst>
                            <a:ext uri="{FF2B5EF4-FFF2-40B4-BE49-F238E27FC236}">
                              <a16:creationId xmlns:a16="http://schemas.microsoft.com/office/drawing/2014/main" id="{64669981-BBE6-653C-DF0F-80EE1A76A8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332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C6DC395E-31B6-2B7C-702E-3222C40341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824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28" name="Group 127">
                      <a:extLst>
                        <a:ext uri="{FF2B5EF4-FFF2-40B4-BE49-F238E27FC236}">
                          <a16:creationId xmlns:a16="http://schemas.microsoft.com/office/drawing/2014/main" id="{51AE3A16-F865-2DF8-95C2-A512BE1574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7228" y="4027187"/>
                      <a:ext cx="3408000" cy="360000"/>
                      <a:chOff x="3014790" y="3264790"/>
                      <a:chExt cx="3408000" cy="360000"/>
                    </a:xfrm>
                  </p:grpSpPr>
                  <p:grpSp>
                    <p:nvGrpSpPr>
                      <p:cNvPr id="129" name="Group 128">
                        <a:extLst>
                          <a:ext uri="{FF2B5EF4-FFF2-40B4-BE49-F238E27FC236}">
                            <a16:creationId xmlns:a16="http://schemas.microsoft.com/office/drawing/2014/main" id="{7F9643A1-1224-B43A-98D9-E46D9AF027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5C078A75-5DBA-04A5-A32D-B2022424B8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6" name="Oval 145">
                          <a:extLst>
                            <a:ext uri="{FF2B5EF4-FFF2-40B4-BE49-F238E27FC236}">
                              <a16:creationId xmlns:a16="http://schemas.microsoft.com/office/drawing/2014/main" id="{962ED9B0-78D3-795B-5963-E7AD89DFA1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7" name="Oval 146">
                          <a:extLst>
                            <a:ext uri="{FF2B5EF4-FFF2-40B4-BE49-F238E27FC236}">
                              <a16:creationId xmlns:a16="http://schemas.microsoft.com/office/drawing/2014/main" id="{D87EA313-480C-03DF-E86D-2815132817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8" name="Oval 147">
                          <a:extLst>
                            <a:ext uri="{FF2B5EF4-FFF2-40B4-BE49-F238E27FC236}">
                              <a16:creationId xmlns:a16="http://schemas.microsoft.com/office/drawing/2014/main" id="{2580094D-5BE7-0844-0272-2E98B95B7B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9" name="Oval 148">
                          <a:extLst>
                            <a:ext uri="{FF2B5EF4-FFF2-40B4-BE49-F238E27FC236}">
                              <a16:creationId xmlns:a16="http://schemas.microsoft.com/office/drawing/2014/main" id="{43B00783-D6BA-F2BC-05AA-FABEF3FE5D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50" name="Oval 149">
                          <a:extLst>
                            <a:ext uri="{FF2B5EF4-FFF2-40B4-BE49-F238E27FC236}">
                              <a16:creationId xmlns:a16="http://schemas.microsoft.com/office/drawing/2014/main" id="{0C83453A-3C47-3028-3EDF-7D01F268EF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51" name="Oval 150">
                          <a:extLst>
                            <a:ext uri="{FF2B5EF4-FFF2-40B4-BE49-F238E27FC236}">
                              <a16:creationId xmlns:a16="http://schemas.microsoft.com/office/drawing/2014/main" id="{2DBE830E-70FF-2203-2545-E571D4C41F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130" name="Group 129">
                        <a:extLst>
                          <a:ext uri="{FF2B5EF4-FFF2-40B4-BE49-F238E27FC236}">
                            <a16:creationId xmlns:a16="http://schemas.microsoft.com/office/drawing/2014/main" id="{CF71B02F-D4AC-B93A-F525-C216C68AC7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790" y="3264790"/>
                        <a:ext cx="3408000" cy="360000"/>
                        <a:chOff x="3031211" y="3299748"/>
                        <a:chExt cx="340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134" name="Oval 133">
                          <a:extLst>
                            <a:ext uri="{FF2B5EF4-FFF2-40B4-BE49-F238E27FC236}">
                              <a16:creationId xmlns:a16="http://schemas.microsoft.com/office/drawing/2014/main" id="{333BF4B2-D91F-FEF0-3701-718DB14F46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3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5" name="Oval 134">
                          <a:extLst>
                            <a:ext uri="{FF2B5EF4-FFF2-40B4-BE49-F238E27FC236}">
                              <a16:creationId xmlns:a16="http://schemas.microsoft.com/office/drawing/2014/main" id="{D26EE169-5164-8E8B-6840-689F86FB48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53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6" name="Oval 135">
                          <a:extLst>
                            <a:ext uri="{FF2B5EF4-FFF2-40B4-BE49-F238E27FC236}">
                              <a16:creationId xmlns:a16="http://schemas.microsoft.com/office/drawing/2014/main" id="{F23E11D7-8DF2-49B1-E8AD-2E160375C5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047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7" name="Oval 136">
                          <a:extLst>
                            <a:ext uri="{FF2B5EF4-FFF2-40B4-BE49-F238E27FC236}">
                              <a16:creationId xmlns:a16="http://schemas.microsoft.com/office/drawing/2014/main" id="{B81A55A3-1978-7EB6-2F61-40AA36842E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4555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9" name="Oval 138">
                          <a:extLst>
                            <a:ext uri="{FF2B5EF4-FFF2-40B4-BE49-F238E27FC236}">
                              <a16:creationId xmlns:a16="http://schemas.microsoft.com/office/drawing/2014/main" id="{A8DEE480-D49B-4BD4-D6B2-5058781ED5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063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0" name="Oval 139">
                          <a:extLst>
                            <a:ext uri="{FF2B5EF4-FFF2-40B4-BE49-F238E27FC236}">
                              <a16:creationId xmlns:a16="http://schemas.microsoft.com/office/drawing/2014/main" id="{706F2138-79AC-F6A0-442E-47E091CE84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079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1" name="Oval 140">
                          <a:extLst>
                            <a:ext uri="{FF2B5EF4-FFF2-40B4-BE49-F238E27FC236}">
                              <a16:creationId xmlns:a16="http://schemas.microsoft.com/office/drawing/2014/main" id="{3A783F7E-1930-7563-83CB-DC2D7DBD40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571211" y="3299748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131" name="Group 130">
                        <a:extLst>
                          <a:ext uri="{FF2B5EF4-FFF2-40B4-BE49-F238E27FC236}">
                            <a16:creationId xmlns:a16="http://schemas.microsoft.com/office/drawing/2014/main" id="{60172DD2-07CC-2F41-1027-39192096D6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54790" y="3264790"/>
                        <a:ext cx="868000" cy="360000"/>
                        <a:chOff x="5824125" y="5390244"/>
                        <a:chExt cx="868000" cy="360000"/>
                      </a:xfrm>
                      <a:solidFill>
                        <a:srgbClr val="FF0000"/>
                      </a:solidFill>
                    </p:grpSpPr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2361D9D1-6421-EFE9-5F16-CE87E1807C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332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38E1DEAA-8F69-879D-003A-025AD59E2C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824125" y="5390244"/>
                          <a:ext cx="360000" cy="360000"/>
                        </a:xfrm>
                        <a:prstGeom prst="ellipse">
                          <a:avLst/>
                        </a:prstGeom>
                        <a:grp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8FB3D4-FC25-0232-FC75-F3E900DB9DEB}"/>
                </a:ext>
              </a:extLst>
            </p:cNvPr>
            <p:cNvGrpSpPr/>
            <p:nvPr/>
          </p:nvGrpSpPr>
          <p:grpSpPr>
            <a:xfrm>
              <a:off x="637965" y="3372646"/>
              <a:ext cx="360000" cy="1291176"/>
              <a:chOff x="8105518" y="3615857"/>
              <a:chExt cx="360000" cy="129117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B5640C8-C17E-3292-E5DF-807FC21063EE}"/>
                  </a:ext>
                </a:extLst>
              </p:cNvPr>
              <p:cNvSpPr/>
              <p:nvPr/>
            </p:nvSpPr>
            <p:spPr>
              <a:xfrm rot="5400000">
                <a:off x="8105518" y="361585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61D85D4-2068-9168-40D6-F4FFC3BF9D40}"/>
                  </a:ext>
                </a:extLst>
              </p:cNvPr>
              <p:cNvSpPr/>
              <p:nvPr/>
            </p:nvSpPr>
            <p:spPr>
              <a:xfrm rot="5400000">
                <a:off x="8105518" y="408144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BF19A9E-8B57-2D27-ADB7-402DB42DB7F4}"/>
                  </a:ext>
                </a:extLst>
              </p:cNvPr>
              <p:cNvSpPr/>
              <p:nvPr/>
            </p:nvSpPr>
            <p:spPr>
              <a:xfrm rot="5400000">
                <a:off x="8105518" y="454703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F67581-5BB3-EBF1-8DBB-6AB1E4C1A2F8}"/>
              </a:ext>
            </a:extLst>
          </p:cNvPr>
          <p:cNvGrpSpPr/>
          <p:nvPr/>
        </p:nvGrpSpPr>
        <p:grpSpPr>
          <a:xfrm>
            <a:off x="809282" y="3585859"/>
            <a:ext cx="7795782" cy="2677417"/>
            <a:chOff x="849395" y="4168585"/>
            <a:chExt cx="7795782" cy="2677417"/>
          </a:xfrm>
        </p:grpSpPr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C6725D44-E23D-FFB1-11CE-B87B06897739}"/>
                </a:ext>
              </a:extLst>
            </p:cNvPr>
            <p:cNvGrpSpPr/>
            <p:nvPr/>
          </p:nvGrpSpPr>
          <p:grpSpPr>
            <a:xfrm>
              <a:off x="849395" y="4168585"/>
              <a:ext cx="7795782" cy="2677417"/>
              <a:chOff x="-286258" y="4076061"/>
              <a:chExt cx="7795782" cy="2677417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49B8AF3-09B2-07D3-08AE-78AAE09275E1}"/>
                  </a:ext>
                </a:extLst>
              </p:cNvPr>
              <p:cNvSpPr txBox="1"/>
              <p:nvPr/>
            </p:nvSpPr>
            <p:spPr>
              <a:xfrm>
                <a:off x="-286258" y="4502092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3</a:t>
                </a:r>
              </a:p>
            </p:txBody>
          </p:sp>
          <p:sp>
            <p:nvSpPr>
              <p:cNvPr id="108" name="Left Brace 107">
                <a:extLst>
                  <a:ext uri="{FF2B5EF4-FFF2-40B4-BE49-F238E27FC236}">
                    <a16:creationId xmlns:a16="http://schemas.microsoft.com/office/drawing/2014/main" id="{85500BC6-F2A9-0983-00C7-D9BEEA5FDD48}"/>
                  </a:ext>
                </a:extLst>
              </p:cNvPr>
              <p:cNvSpPr/>
              <p:nvPr/>
            </p:nvSpPr>
            <p:spPr>
              <a:xfrm>
                <a:off x="794123" y="4076061"/>
                <a:ext cx="433577" cy="151293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CCB5DBE-F8AC-9FA2-1695-44F21434DF32}"/>
                  </a:ext>
                </a:extLst>
              </p:cNvPr>
              <p:cNvSpPr txBox="1"/>
              <p:nvPr/>
            </p:nvSpPr>
            <p:spPr>
              <a:xfrm>
                <a:off x="2796863" y="5984037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10</a:t>
                </a:r>
              </a:p>
            </p:txBody>
          </p:sp>
          <p:sp>
            <p:nvSpPr>
              <p:cNvPr id="111" name="Left Brace 110">
                <a:extLst>
                  <a:ext uri="{FF2B5EF4-FFF2-40B4-BE49-F238E27FC236}">
                    <a16:creationId xmlns:a16="http://schemas.microsoft.com/office/drawing/2014/main" id="{49E745CE-7FBE-0BF8-BCA4-7DBDFE55CE43}"/>
                  </a:ext>
                </a:extLst>
              </p:cNvPr>
              <p:cNvSpPr/>
              <p:nvPr/>
            </p:nvSpPr>
            <p:spPr>
              <a:xfrm rot="16200000">
                <a:off x="3421462" y="3412288"/>
                <a:ext cx="433577" cy="4857073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07C29BC-8277-3BB8-5636-846F29889186}"/>
                  </a:ext>
                </a:extLst>
              </p:cNvPr>
              <p:cNvGrpSpPr/>
              <p:nvPr/>
            </p:nvGrpSpPr>
            <p:grpSpPr>
              <a:xfrm>
                <a:off x="1227700" y="4183994"/>
                <a:ext cx="3408000" cy="360000"/>
                <a:chOff x="3014790" y="3264790"/>
                <a:chExt cx="3408000" cy="360000"/>
              </a:xfrm>
              <a:solidFill>
                <a:srgbClr val="7030A0"/>
              </a:solidFill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872C4A11-7B44-0155-CC9D-ACAE25E3000B}"/>
                    </a:ext>
                  </a:extLst>
                </p:cNvPr>
                <p:cNvGrpSpPr/>
                <p:nvPr/>
              </p:nvGrpSpPr>
              <p:grpSpPr>
                <a:xfrm>
                  <a:off x="3014790" y="3264790"/>
                  <a:ext cx="3408000" cy="360000"/>
                  <a:chOff x="3031211" y="3299748"/>
                  <a:chExt cx="3408000" cy="360000"/>
                </a:xfrm>
                <a:grpFill/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2B02B303-98FD-44EC-76FC-8D77B855C7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3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C64A87D3-D5AB-48FD-DB02-C2065079975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3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6B07CFA5-902C-F7B0-098F-CB3999B4D3E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47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6817D4D0-88EE-3B95-D7E1-EDF91C8ADD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555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EE7ED1E4-CB7E-F88F-6B1B-80027AAD26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3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B7F8D141-93C1-A826-554E-9BD1978DC6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7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C50E411A-C2B8-CE2E-02B4-381A3C842C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7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3190C006-C974-ACE5-1D59-DCB692E70FA1}"/>
                    </a:ext>
                  </a:extLst>
                </p:cNvPr>
                <p:cNvGrpSpPr/>
                <p:nvPr/>
              </p:nvGrpSpPr>
              <p:grpSpPr>
                <a:xfrm>
                  <a:off x="3014790" y="3264790"/>
                  <a:ext cx="3408000" cy="360000"/>
                  <a:chOff x="3031211" y="3299748"/>
                  <a:chExt cx="3408000" cy="360000"/>
                </a:xfrm>
                <a:grpFill/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1569F722-E968-B9E0-35EC-A0C882155D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3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D2572D43-93D8-2543-76F3-40110002D6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3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BB8E22D9-469B-4FC5-EE3C-E1A1ADCDC88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47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A8CDD598-A699-E9AA-4B94-DB589A8513B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555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96AF5A6E-E379-161F-6038-51C95D20407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3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437C66CE-F231-569A-19FE-259508E0BB1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7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2825950B-B8B3-99E6-9189-2A43F62C12C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7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B34BB76D-1CAE-C435-F583-2FA519ADAFF5}"/>
                    </a:ext>
                  </a:extLst>
                </p:cNvPr>
                <p:cNvGrpSpPr/>
                <p:nvPr/>
              </p:nvGrpSpPr>
              <p:grpSpPr>
                <a:xfrm>
                  <a:off x="5554790" y="3264790"/>
                  <a:ext cx="868000" cy="360000"/>
                  <a:chOff x="5824125" y="5390244"/>
                  <a:chExt cx="868000" cy="360000"/>
                </a:xfrm>
                <a:grpFill/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7158CC62-8FF3-7B69-DB69-F606860D4D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332125" y="5390244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086C921F-2BF0-AF2A-F894-1F2D23D7659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24125" y="5390244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14BD0CA-4ACD-2793-824F-E04A19FCB86F}"/>
                  </a:ext>
                </a:extLst>
              </p:cNvPr>
              <p:cNvGrpSpPr/>
              <p:nvPr/>
            </p:nvGrpSpPr>
            <p:grpSpPr>
              <a:xfrm>
                <a:off x="1227700" y="4649582"/>
                <a:ext cx="3408000" cy="360000"/>
                <a:chOff x="3014790" y="3264790"/>
                <a:chExt cx="3408000" cy="360000"/>
              </a:xfrm>
              <a:solidFill>
                <a:srgbClr val="7030A0"/>
              </a:solidFill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8745F6D8-4D57-4B5B-5F35-C90C969AAE89}"/>
                    </a:ext>
                  </a:extLst>
                </p:cNvPr>
                <p:cNvGrpSpPr/>
                <p:nvPr/>
              </p:nvGrpSpPr>
              <p:grpSpPr>
                <a:xfrm>
                  <a:off x="3014790" y="3264790"/>
                  <a:ext cx="3408000" cy="360000"/>
                  <a:chOff x="3031211" y="3299748"/>
                  <a:chExt cx="3408000" cy="360000"/>
                </a:xfrm>
                <a:grpFill/>
              </p:grpSpPr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445B10B5-CCFE-6F33-28D6-B683C6BBDB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3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19A1451-ECCE-F0CF-D40F-EEFD4B7200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3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37F61A7A-A894-28CD-D35D-43C94E95666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47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848F68E9-0A74-45EC-AE79-8E11C84B05A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555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22F55D4D-D29D-2CBD-3ADE-5DE1EFCE50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3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A6FAAF17-AFC1-FB9F-C169-3CC0096A09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7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E9812D8A-AC4A-7F6A-A0A5-AA00FD684E3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7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E0F8A082-90CA-3F6E-3BEF-4AE4924DBE15}"/>
                    </a:ext>
                  </a:extLst>
                </p:cNvPr>
                <p:cNvGrpSpPr/>
                <p:nvPr/>
              </p:nvGrpSpPr>
              <p:grpSpPr>
                <a:xfrm>
                  <a:off x="3014790" y="3264790"/>
                  <a:ext cx="3408000" cy="360000"/>
                  <a:chOff x="3031211" y="3299748"/>
                  <a:chExt cx="3408000" cy="360000"/>
                </a:xfrm>
                <a:grpFill/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B7A735CE-C710-796C-99F0-E939F5B525D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3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AB0AC3CB-5043-4310-7819-3D6CFB60A40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3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23D9EBC4-AFF7-066B-A424-C3F021E79E2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47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B7BA647E-32B1-A69B-DAF2-EB879778C7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555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DBCC043C-9AE3-2DEE-964B-9A18A05E4A3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3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D373A5E8-7B9A-7DEE-8D63-C23C548189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7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F8A979C1-7C2F-9F84-C67E-ADC9BEADD6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7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D050CF7D-8CA2-A40A-C7F5-B5D5B05FE33F}"/>
                    </a:ext>
                  </a:extLst>
                </p:cNvPr>
                <p:cNvGrpSpPr/>
                <p:nvPr/>
              </p:nvGrpSpPr>
              <p:grpSpPr>
                <a:xfrm>
                  <a:off x="5554790" y="3264790"/>
                  <a:ext cx="868000" cy="360000"/>
                  <a:chOff x="5824125" y="5390244"/>
                  <a:chExt cx="868000" cy="360000"/>
                </a:xfrm>
                <a:grpFill/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A19BE8B2-7D78-1BE5-546D-974EC84DEB5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332125" y="5390244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E4568990-F17A-A599-C7F0-49221E52B8E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24125" y="5390244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FB72AEF-DF68-902D-2965-DAF48DD10E5C}"/>
                  </a:ext>
                </a:extLst>
              </p:cNvPr>
              <p:cNvGrpSpPr/>
              <p:nvPr/>
            </p:nvGrpSpPr>
            <p:grpSpPr>
              <a:xfrm>
                <a:off x="1227700" y="5115170"/>
                <a:ext cx="3408000" cy="360000"/>
                <a:chOff x="3014790" y="3264790"/>
                <a:chExt cx="3408000" cy="360000"/>
              </a:xfrm>
              <a:solidFill>
                <a:srgbClr val="7030A0"/>
              </a:solidFill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FD48E97F-7507-6789-A0D5-6BC0D22EF731}"/>
                    </a:ext>
                  </a:extLst>
                </p:cNvPr>
                <p:cNvGrpSpPr/>
                <p:nvPr/>
              </p:nvGrpSpPr>
              <p:grpSpPr>
                <a:xfrm>
                  <a:off x="3014790" y="3264790"/>
                  <a:ext cx="3408000" cy="360000"/>
                  <a:chOff x="3031211" y="3299748"/>
                  <a:chExt cx="3408000" cy="360000"/>
                </a:xfrm>
                <a:grpFill/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BD5A7C15-E193-057B-6CCA-2BE39CB0D0F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3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7F42FF2F-C153-8F99-474C-CBDFF3B4C2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3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C50CA5F3-5E57-25ED-56E1-6F28B97C68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47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A3446403-4AA1-E3DE-5EB2-1A875C35DC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555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06CE4573-71C1-A937-52EE-641170A6F7B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3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B9616812-9ACA-16D2-58EE-C80A2F500FE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7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D79C400C-8566-EC22-C59C-EA03C5B9FF4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7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DA62A71-CEEA-9B9C-AE52-FD9D1BD5910C}"/>
                    </a:ext>
                  </a:extLst>
                </p:cNvPr>
                <p:cNvGrpSpPr/>
                <p:nvPr/>
              </p:nvGrpSpPr>
              <p:grpSpPr>
                <a:xfrm>
                  <a:off x="3014790" y="3264790"/>
                  <a:ext cx="3408000" cy="360000"/>
                  <a:chOff x="3031211" y="3299748"/>
                  <a:chExt cx="3408000" cy="360000"/>
                </a:xfrm>
                <a:grpFill/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762F7669-019B-E1B5-2625-7C8A609FC90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3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4ABE96CD-1E80-F401-5EEF-606881B256F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3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FA9DA66B-24D3-AE69-D90F-87A7DFA8CC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47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2DC1502A-4470-5B0F-AE3B-74995530C5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555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4BECA636-D0B9-F658-8BFC-094FE47DC40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63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1D50EEE1-5468-04DB-08C4-C044AF7E96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79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34B4E4D3-113B-8DC3-EA79-67303AE6AB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71211" y="3299748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30291214-9DC5-2325-2453-586537A057FA}"/>
                    </a:ext>
                  </a:extLst>
                </p:cNvPr>
                <p:cNvGrpSpPr/>
                <p:nvPr/>
              </p:nvGrpSpPr>
              <p:grpSpPr>
                <a:xfrm>
                  <a:off x="5554790" y="3264790"/>
                  <a:ext cx="868000" cy="360000"/>
                  <a:chOff x="5824125" y="5390244"/>
                  <a:chExt cx="868000" cy="360000"/>
                </a:xfrm>
                <a:grpFill/>
              </p:grpSpPr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A2B90225-BAB9-B187-1621-A05FC5B967A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332125" y="5390244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27D616BD-4D76-EF69-8D6A-62F983B191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24125" y="5390244"/>
                    <a:ext cx="360000" cy="360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BA9BA8BE-54B3-C28C-0662-DC762D1DB2DF}"/>
                  </a:ext>
                </a:extLst>
              </p:cNvPr>
              <p:cNvGrpSpPr/>
              <p:nvPr/>
            </p:nvGrpSpPr>
            <p:grpSpPr>
              <a:xfrm>
                <a:off x="3260138" y="4186456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45593B64-C8E3-190D-0223-6CD9B96007ED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806A878-CC2E-4796-F11A-6017592D3FC6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9775F923-4E87-591E-5666-94AFDE10A3FE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BE2A6CC-BB19-ADFC-3232-31BB1500CD06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8132219-1DBC-419C-CCDE-F13B88E01D6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03E467F0-D50B-80AA-87DC-7F965966BF37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71EB09E0-E04D-C20E-2B56-0A77C0599332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C90C97A-526B-EA4C-D159-DCF7B4F06E66}"/>
                  </a:ext>
                </a:extLst>
              </p:cNvPr>
              <p:cNvGrpSpPr/>
              <p:nvPr/>
            </p:nvGrpSpPr>
            <p:grpSpPr>
              <a:xfrm>
                <a:off x="3260138" y="4186456"/>
                <a:ext cx="3408000" cy="360000"/>
                <a:chOff x="3031211" y="3299748"/>
                <a:chExt cx="3408000" cy="360000"/>
              </a:xfrm>
              <a:solidFill>
                <a:srgbClr val="7030A0"/>
              </a:solidFill>
            </p:grpSpPr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BDF05F37-9FBF-833E-E842-BCDEBCB88C6C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1" name="Oval 570">
                  <a:extLst>
                    <a:ext uri="{FF2B5EF4-FFF2-40B4-BE49-F238E27FC236}">
                      <a16:creationId xmlns:a16="http://schemas.microsoft.com/office/drawing/2014/main" id="{221908C9-8924-88F9-38EB-8B9B5613D79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24B0BF37-1613-EE30-59D3-871D2F3F6BB4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3" name="Oval 572">
                  <a:extLst>
                    <a:ext uri="{FF2B5EF4-FFF2-40B4-BE49-F238E27FC236}">
                      <a16:creationId xmlns:a16="http://schemas.microsoft.com/office/drawing/2014/main" id="{0D3509A4-7524-0207-7D79-7FB9BAF563AE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DCB8E1F5-DC19-6E04-D75D-F87DBB2DBCBE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B4C57C5B-F42E-279E-A8E7-4C7383ADFE60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489E24D-1A73-BAC1-5D2E-84401ED18DC9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D46A68AB-5A40-1FAF-6044-3D839B4FF2F7}"/>
                  </a:ext>
                </a:extLst>
              </p:cNvPr>
              <p:cNvGrpSpPr/>
              <p:nvPr/>
            </p:nvGrpSpPr>
            <p:grpSpPr>
              <a:xfrm>
                <a:off x="5800138" y="4186456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568" name="Oval 567">
                  <a:extLst>
                    <a:ext uri="{FF2B5EF4-FFF2-40B4-BE49-F238E27FC236}">
                      <a16:creationId xmlns:a16="http://schemas.microsoft.com/office/drawing/2014/main" id="{DEC73F7D-78EB-ADE6-987C-CE924090C9BD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9" name="Oval 568">
                  <a:extLst>
                    <a:ext uri="{FF2B5EF4-FFF2-40B4-BE49-F238E27FC236}">
                      <a16:creationId xmlns:a16="http://schemas.microsoft.com/office/drawing/2014/main" id="{5402E040-5594-BFDF-9F86-6DE8FA5CD65A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46" name="Group 545">
                <a:extLst>
                  <a:ext uri="{FF2B5EF4-FFF2-40B4-BE49-F238E27FC236}">
                    <a16:creationId xmlns:a16="http://schemas.microsoft.com/office/drawing/2014/main" id="{60857FAA-83E0-A2F0-921C-1EF144F36859}"/>
                  </a:ext>
                </a:extLst>
              </p:cNvPr>
              <p:cNvGrpSpPr/>
              <p:nvPr/>
            </p:nvGrpSpPr>
            <p:grpSpPr>
              <a:xfrm>
                <a:off x="3260138" y="4652044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218094F2-C2E1-B69B-F2A9-8081A5B2D5EE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4BC03B67-7FAB-72AF-8696-3394795779C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95387D08-DAE0-F4BB-2BDA-C0F641E28326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A2243CDB-18B2-1707-5046-E5C28956A19F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950391A4-D8D6-B4F7-A5E5-94A6107B98A4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70945898-A1FB-A81F-F9FC-CA346756B2C6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3E9D019D-C422-F21C-0907-2AF32140CC5E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72A9D574-1240-A47C-D434-42962634DAED}"/>
                  </a:ext>
                </a:extLst>
              </p:cNvPr>
              <p:cNvGrpSpPr/>
              <p:nvPr/>
            </p:nvGrpSpPr>
            <p:grpSpPr>
              <a:xfrm>
                <a:off x="3260138" y="4652044"/>
                <a:ext cx="3408000" cy="360000"/>
                <a:chOff x="3031211" y="3299748"/>
                <a:chExt cx="3408000" cy="360000"/>
              </a:xfrm>
              <a:solidFill>
                <a:srgbClr val="7030A0"/>
              </a:solidFill>
            </p:grpSpPr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D9A7C9BC-87E5-EC95-5698-ABC98693AFCB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63F77D6C-05ED-0EBA-BFDE-E2DAF510555F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C3870AE0-08D9-46C8-657A-A20D2446FDBE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626DBF5A-E193-8C6C-2657-5B525B3C05E6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43879A8E-3A07-0DF5-FCC7-C0425C08B4C8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61C90CA3-25B0-7F2E-52AE-E7FF9E2C355C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FAF328C4-023A-A1C4-30EF-0DAD6FCEA7F7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A6BA8378-2D5A-F029-5905-E77BA13C1D70}"/>
                  </a:ext>
                </a:extLst>
              </p:cNvPr>
              <p:cNvGrpSpPr/>
              <p:nvPr/>
            </p:nvGrpSpPr>
            <p:grpSpPr>
              <a:xfrm>
                <a:off x="5800138" y="4652044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DF4FE4CF-A3D9-FC54-A3B3-76E74D6F35F8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D124EA53-6380-FF8D-A32C-47CD9437A9C3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31824909-6A27-377A-A71E-8FF5F1EE61D7}"/>
                  </a:ext>
                </a:extLst>
              </p:cNvPr>
              <p:cNvSpPr/>
              <p:nvPr/>
            </p:nvSpPr>
            <p:spPr>
              <a:xfrm rot="5400000">
                <a:off x="3260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DA998943-AA66-F533-C66A-6283C9CAFEFC}"/>
                  </a:ext>
                </a:extLst>
              </p:cNvPr>
              <p:cNvSpPr/>
              <p:nvPr/>
            </p:nvSpPr>
            <p:spPr>
              <a:xfrm rot="5400000">
                <a:off x="3768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937D688C-FD8E-C040-D345-0DF147ED8FBB}"/>
                  </a:ext>
                </a:extLst>
              </p:cNvPr>
              <p:cNvSpPr/>
              <p:nvPr/>
            </p:nvSpPr>
            <p:spPr>
              <a:xfrm rot="5400000">
                <a:off x="4276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4DF90557-833D-6CAF-8585-B107BE7D181E}"/>
                  </a:ext>
                </a:extLst>
              </p:cNvPr>
              <p:cNvSpPr/>
              <p:nvPr/>
            </p:nvSpPr>
            <p:spPr>
              <a:xfrm rot="5400000">
                <a:off x="4784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7D0339F1-FF03-F515-1FD1-62F53AAB35D6}"/>
                  </a:ext>
                </a:extLst>
              </p:cNvPr>
              <p:cNvSpPr/>
              <p:nvPr/>
            </p:nvSpPr>
            <p:spPr>
              <a:xfrm rot="5400000">
                <a:off x="5292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7A1A608C-27EA-E569-DB32-BAB5AB5F6D0D}"/>
                  </a:ext>
                </a:extLst>
              </p:cNvPr>
              <p:cNvSpPr/>
              <p:nvPr/>
            </p:nvSpPr>
            <p:spPr>
              <a:xfrm rot="5400000">
                <a:off x="6308138" y="511763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68DBB4E2-51AE-FE5B-E2C5-9B54E3D1BF98}"/>
                  </a:ext>
                </a:extLst>
              </p:cNvPr>
              <p:cNvSpPr/>
              <p:nvPr/>
            </p:nvSpPr>
            <p:spPr>
              <a:xfrm rot="5400000">
                <a:off x="5800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1E24BBCA-91D6-7179-4F50-2930CA21387B}"/>
                  </a:ext>
                </a:extLst>
              </p:cNvPr>
              <p:cNvSpPr/>
              <p:nvPr/>
            </p:nvSpPr>
            <p:spPr>
              <a:xfrm rot="5400000">
                <a:off x="3260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1CD2F945-E48B-2663-8878-965654731068}"/>
                  </a:ext>
                </a:extLst>
              </p:cNvPr>
              <p:cNvSpPr/>
              <p:nvPr/>
            </p:nvSpPr>
            <p:spPr>
              <a:xfrm rot="5400000">
                <a:off x="3768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5CE4C4C8-3AED-1019-D241-E03808C40394}"/>
                  </a:ext>
                </a:extLst>
              </p:cNvPr>
              <p:cNvSpPr/>
              <p:nvPr/>
            </p:nvSpPr>
            <p:spPr>
              <a:xfrm rot="5400000">
                <a:off x="4276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8F46762F-263D-DD22-CEBA-B25C4F3FADD3}"/>
                  </a:ext>
                </a:extLst>
              </p:cNvPr>
              <p:cNvSpPr/>
              <p:nvPr/>
            </p:nvSpPr>
            <p:spPr>
              <a:xfrm rot="5400000">
                <a:off x="4784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4155B5B3-201D-844C-3638-AE5D0C80F747}"/>
                  </a:ext>
                </a:extLst>
              </p:cNvPr>
              <p:cNvSpPr/>
              <p:nvPr/>
            </p:nvSpPr>
            <p:spPr>
              <a:xfrm rot="5400000">
                <a:off x="5292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D0C1E424-E795-7093-3654-510D55B53ADA}"/>
                  </a:ext>
                </a:extLst>
              </p:cNvPr>
              <p:cNvSpPr/>
              <p:nvPr/>
            </p:nvSpPr>
            <p:spPr>
              <a:xfrm rot="5400000">
                <a:off x="6308138" y="511763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417706E2-3655-3692-8570-B9BF30FD4FD5}"/>
                  </a:ext>
                </a:extLst>
              </p:cNvPr>
              <p:cNvSpPr/>
              <p:nvPr/>
            </p:nvSpPr>
            <p:spPr>
              <a:xfrm rot="5400000">
                <a:off x="5800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F81E50E-D18B-7923-C87E-A0840C471C55}"/>
                  </a:ext>
                </a:extLst>
              </p:cNvPr>
              <p:cNvSpPr/>
              <p:nvPr/>
            </p:nvSpPr>
            <p:spPr>
              <a:xfrm rot="5400000">
                <a:off x="6308138" y="5117632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62BEA43B-F96B-FD85-9509-375EAA08DC0D}"/>
                  </a:ext>
                </a:extLst>
              </p:cNvPr>
              <p:cNvSpPr/>
              <p:nvPr/>
            </p:nvSpPr>
            <p:spPr>
              <a:xfrm rot="5400000">
                <a:off x="5800138" y="511763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Left Brace 333">
                <a:extLst>
                  <a:ext uri="{FF2B5EF4-FFF2-40B4-BE49-F238E27FC236}">
                    <a16:creationId xmlns:a16="http://schemas.microsoft.com/office/drawing/2014/main" id="{404B153C-C963-25C2-6247-5C9720F5BC3E}"/>
                  </a:ext>
                </a:extLst>
              </p:cNvPr>
              <p:cNvSpPr/>
              <p:nvPr/>
            </p:nvSpPr>
            <p:spPr>
              <a:xfrm rot="16200000">
                <a:off x="6448330" y="5372512"/>
                <a:ext cx="433577" cy="946023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10D6A1BF-71C0-7395-257C-F71147AE345D}"/>
                  </a:ext>
                </a:extLst>
              </p:cNvPr>
              <p:cNvSpPr txBox="1"/>
              <p:nvPr/>
            </p:nvSpPr>
            <p:spPr>
              <a:xfrm>
                <a:off x="5826751" y="5984036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2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913291B-B025-85DC-7300-E98DA337B4BD}"/>
                </a:ext>
              </a:extLst>
            </p:cNvPr>
            <p:cNvGrpSpPr/>
            <p:nvPr/>
          </p:nvGrpSpPr>
          <p:grpSpPr>
            <a:xfrm>
              <a:off x="7913784" y="4283726"/>
              <a:ext cx="360000" cy="1291176"/>
              <a:chOff x="10771999" y="449441"/>
              <a:chExt cx="360000" cy="1291176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6C7985A-955B-01FF-7B98-6E8CEF75BBEB}"/>
                  </a:ext>
                </a:extLst>
              </p:cNvPr>
              <p:cNvSpPr/>
              <p:nvPr/>
            </p:nvSpPr>
            <p:spPr>
              <a:xfrm rot="5400000">
                <a:off x="10771999" y="449441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79B5456-A9D7-D78A-0B2F-B5089F0A8ABD}"/>
                  </a:ext>
                </a:extLst>
              </p:cNvPr>
              <p:cNvSpPr/>
              <p:nvPr/>
            </p:nvSpPr>
            <p:spPr>
              <a:xfrm rot="5400000">
                <a:off x="10771999" y="915029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B2040F2-31B5-48AC-3A48-2102535B9A8A}"/>
                  </a:ext>
                </a:extLst>
              </p:cNvPr>
              <p:cNvSpPr/>
              <p:nvPr/>
            </p:nvSpPr>
            <p:spPr>
              <a:xfrm rot="5400000">
                <a:off x="10771999" y="1380617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07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08225-9C68-9C57-F7BD-B6EA7BC6C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F16E87BD-3D7E-3E5B-C039-5C1A04BA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E733A7-787A-8317-25E3-7B8C3D52428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49C90E6-F74C-18E2-F06D-A24D712F9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/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12F98A-735C-D149-6481-C6048FDDF88E}"/>
              </a:ext>
            </a:extLst>
          </p:cNvPr>
          <p:cNvSpPr/>
          <p:nvPr/>
        </p:nvSpPr>
        <p:spPr>
          <a:xfrm>
            <a:off x="2955071" y="1895741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2F0AC-9B97-69C8-F1FC-B5A90F885546}"/>
              </a:ext>
            </a:extLst>
          </p:cNvPr>
          <p:cNvSpPr/>
          <p:nvPr/>
        </p:nvSpPr>
        <p:spPr>
          <a:xfrm>
            <a:off x="430079" y="3142805"/>
            <a:ext cx="3633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7 x 10 + 7 x 2</a:t>
            </a:r>
          </a:p>
          <a:p>
            <a:pPr algn="ctr"/>
            <a:endParaRPr lang="en-GB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6866C8A-828B-D1E9-0017-99F36AAB9DAE}"/>
              </a:ext>
            </a:extLst>
          </p:cNvPr>
          <p:cNvSpPr/>
          <p:nvPr/>
        </p:nvSpPr>
        <p:spPr>
          <a:xfrm>
            <a:off x="537919" y="4872526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12 is the same as 7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7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74FA34-2568-65AC-F3B4-0338B74D3BA0}"/>
              </a:ext>
            </a:extLst>
          </p:cNvPr>
          <p:cNvSpPr/>
          <p:nvPr/>
        </p:nvSpPr>
        <p:spPr>
          <a:xfrm>
            <a:off x="824345" y="4640213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1563C0-2D04-5793-E6BA-839C8417F9CF}"/>
              </a:ext>
            </a:extLst>
          </p:cNvPr>
          <p:cNvSpPr/>
          <p:nvPr/>
        </p:nvSpPr>
        <p:spPr>
          <a:xfrm>
            <a:off x="2306639" y="5746696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EC8C03-2050-1995-ED48-0AED65A296DF}"/>
              </a:ext>
            </a:extLst>
          </p:cNvPr>
          <p:cNvSpPr/>
          <p:nvPr/>
        </p:nvSpPr>
        <p:spPr>
          <a:xfrm>
            <a:off x="6532015" y="5722966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717CE2E-212E-108D-1EC8-0B73CEA1C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FA0075A-FC73-AA7B-03BA-6B3AFD98F5C5}"/>
              </a:ext>
            </a:extLst>
          </p:cNvPr>
          <p:cNvSpPr/>
          <p:nvPr/>
        </p:nvSpPr>
        <p:spPr>
          <a:xfrm>
            <a:off x="2965279" y="3188972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452097-603E-F067-2241-41CC681C1344}"/>
              </a:ext>
            </a:extLst>
          </p:cNvPr>
          <p:cNvSpPr/>
          <p:nvPr/>
        </p:nvSpPr>
        <p:spPr>
          <a:xfrm>
            <a:off x="1701368" y="20952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B23F22D-DA72-BDE9-885E-00143FE3F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963F25F-4A05-44C8-FCB7-662A32CD495C}"/>
              </a:ext>
            </a:extLst>
          </p:cNvPr>
          <p:cNvGrpSpPr/>
          <p:nvPr/>
        </p:nvGrpSpPr>
        <p:grpSpPr>
          <a:xfrm>
            <a:off x="824345" y="2719188"/>
            <a:ext cx="7660567" cy="2062103"/>
            <a:chOff x="1110371" y="1895741"/>
            <a:chExt cx="7660567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/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12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  <a:blipFill>
                  <a:blip r:embed="rId7"/>
                  <a:stretch>
                    <a:fillRect t="-101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/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=    </a:t>
                  </a:r>
                  <a:r>
                    <a:rPr lang="en-GB" sz="4800" dirty="0">
                      <a:cs typeface="Arial" panose="020B0604020202020204" pitchFamily="34" charset="0"/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en-GB" sz="4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cs typeface="Arial" panose="020B0604020202020204" pitchFamily="34" charset="0"/>
                    </a:rPr>
                    <a:t> 10  +  7 x 2</a:t>
                  </a:r>
                </a:p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  <a:blipFill>
                  <a:blip r:embed="rId8"/>
                  <a:stretch>
                    <a:fillRect l="-2822" t="-6509" r="-28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426F89A2-828E-7DDC-98EE-62FA3AA9D28E}"/>
              </a:ext>
            </a:extLst>
          </p:cNvPr>
          <p:cNvGrpSpPr/>
          <p:nvPr/>
        </p:nvGrpSpPr>
        <p:grpSpPr>
          <a:xfrm>
            <a:off x="5204515" y="740969"/>
            <a:ext cx="2238118" cy="2037512"/>
            <a:chOff x="5204515" y="740969"/>
            <a:chExt cx="2238118" cy="203751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F78BF32-9130-0CC0-A087-04E158EACD8C}"/>
                </a:ext>
              </a:extLst>
            </p:cNvPr>
            <p:cNvGrpSpPr/>
            <p:nvPr/>
          </p:nvGrpSpPr>
          <p:grpSpPr>
            <a:xfrm>
              <a:off x="5204515" y="740969"/>
              <a:ext cx="2238118" cy="1007984"/>
              <a:chOff x="4858653" y="939198"/>
              <a:chExt cx="3407615" cy="1007984"/>
            </a:xfrm>
          </p:grpSpPr>
          <p:sp>
            <p:nvSpPr>
              <p:cNvPr id="6" name="Left Brace 5">
                <a:extLst>
                  <a:ext uri="{FF2B5EF4-FFF2-40B4-BE49-F238E27FC236}">
                    <a16:creationId xmlns:a16="http://schemas.microsoft.com/office/drawing/2014/main" id="{35D1A844-E7A4-70A6-A212-C0C4C8263B5B}"/>
                  </a:ext>
                </a:extLst>
              </p:cNvPr>
              <p:cNvSpPr/>
              <p:nvPr/>
            </p:nvSpPr>
            <p:spPr>
              <a:xfrm rot="5400000">
                <a:off x="6312014" y="-7072"/>
                <a:ext cx="500893" cy="3407615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93B9DB-454E-202C-D17F-14162885586D}"/>
                  </a:ext>
                </a:extLst>
              </p:cNvPr>
              <p:cNvSpPr/>
              <p:nvPr/>
            </p:nvSpPr>
            <p:spPr>
              <a:xfrm>
                <a:off x="5722910" y="939198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84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A397BE5-2D43-6338-554A-4EBF54D64020}"/>
                </a:ext>
              </a:extLst>
            </p:cNvPr>
            <p:cNvGrpSpPr/>
            <p:nvPr/>
          </p:nvGrpSpPr>
          <p:grpSpPr>
            <a:xfrm>
              <a:off x="5294604" y="1592797"/>
              <a:ext cx="2118499" cy="1185684"/>
              <a:chOff x="8266269" y="1132696"/>
              <a:chExt cx="3239724" cy="2118234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12DFD478-3E2C-1360-C0D2-3E677E715C81}"/>
                  </a:ext>
                </a:extLst>
              </p:cNvPr>
              <p:cNvGrpSpPr/>
              <p:nvPr/>
            </p:nvGrpSpPr>
            <p:grpSpPr>
              <a:xfrm>
                <a:off x="8266269" y="2044918"/>
                <a:ext cx="3235434" cy="886076"/>
                <a:chOff x="8282292" y="2075523"/>
                <a:chExt cx="3235434" cy="886076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C1698C45-CB8B-2F7F-135F-A5E1B21B3750}"/>
                    </a:ext>
                  </a:extLst>
                </p:cNvPr>
                <p:cNvSpPr/>
                <p:nvPr/>
              </p:nvSpPr>
              <p:spPr>
                <a:xfrm rot="10800000">
                  <a:off x="9645282" y="238406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463C9BAE-9B7A-7BFA-4530-455D824CEB23}"/>
                    </a:ext>
                  </a:extLst>
                </p:cNvPr>
                <p:cNvSpPr/>
                <p:nvPr/>
              </p:nvSpPr>
              <p:spPr>
                <a:xfrm rot="10800000">
                  <a:off x="9645282" y="208368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9C0118C-44FB-59A4-818B-5ACF891E2028}"/>
                    </a:ext>
                  </a:extLst>
                </p:cNvPr>
                <p:cNvSpPr/>
                <p:nvPr/>
              </p:nvSpPr>
              <p:spPr>
                <a:xfrm rot="10800000">
                  <a:off x="9372908" y="238353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707AE5B-9939-226C-4C41-0F84EDC468DA}"/>
                    </a:ext>
                  </a:extLst>
                </p:cNvPr>
                <p:cNvSpPr/>
                <p:nvPr/>
              </p:nvSpPr>
              <p:spPr>
                <a:xfrm rot="10800000">
                  <a:off x="9372908" y="208315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B68B2EC7-BDCC-4D67-756E-468816FEEBC9}"/>
                    </a:ext>
                  </a:extLst>
                </p:cNvPr>
                <p:cNvSpPr/>
                <p:nvPr/>
              </p:nvSpPr>
              <p:spPr>
                <a:xfrm rot="10800000">
                  <a:off x="9101808" y="23835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5111F20-7473-B975-379D-EE61E8559CE6}"/>
                    </a:ext>
                  </a:extLst>
                </p:cNvPr>
                <p:cNvSpPr/>
                <p:nvPr/>
              </p:nvSpPr>
              <p:spPr>
                <a:xfrm rot="10800000">
                  <a:off x="9101808" y="208315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345B1A55-22E0-DF1F-90DD-BEA7BE80EC21}"/>
                    </a:ext>
                  </a:extLst>
                </p:cNvPr>
                <p:cNvSpPr/>
                <p:nvPr/>
              </p:nvSpPr>
              <p:spPr>
                <a:xfrm rot="10800000">
                  <a:off x="8829434" y="238299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EC9DA16E-4BEE-E664-66F5-1CFA844CA70D}"/>
                    </a:ext>
                  </a:extLst>
                </p:cNvPr>
                <p:cNvSpPr/>
                <p:nvPr/>
              </p:nvSpPr>
              <p:spPr>
                <a:xfrm rot="10800000">
                  <a:off x="8829434" y="208261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4A45B939-00A5-E2D2-51F1-93F0FB93E84B}"/>
                    </a:ext>
                  </a:extLst>
                </p:cNvPr>
                <p:cNvSpPr/>
                <p:nvPr/>
              </p:nvSpPr>
              <p:spPr>
                <a:xfrm rot="10800000">
                  <a:off x="8558334" y="238188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D41CDEAC-FE77-B401-8062-A867944964EB}"/>
                    </a:ext>
                  </a:extLst>
                </p:cNvPr>
                <p:cNvSpPr/>
                <p:nvPr/>
              </p:nvSpPr>
              <p:spPr>
                <a:xfrm rot="10800000">
                  <a:off x="8558334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A948D873-2DF6-5045-EF32-F71F5AF109BC}"/>
                    </a:ext>
                  </a:extLst>
                </p:cNvPr>
                <p:cNvSpPr/>
                <p:nvPr/>
              </p:nvSpPr>
              <p:spPr>
                <a:xfrm rot="10800000">
                  <a:off x="8282292" y="238188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DE290497-2DD4-DFD9-665B-1F457132AB1E}"/>
                    </a:ext>
                  </a:extLst>
                </p:cNvPr>
                <p:cNvSpPr/>
                <p:nvPr/>
              </p:nvSpPr>
              <p:spPr>
                <a:xfrm rot="10800000">
                  <a:off x="8282292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4849640-9208-CF7B-589E-A20FBD40092B}"/>
                    </a:ext>
                  </a:extLst>
                </p:cNvPr>
                <p:cNvSpPr/>
                <p:nvPr/>
              </p:nvSpPr>
              <p:spPr>
                <a:xfrm rot="10800000">
                  <a:off x="10466439" y="237643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CFE44DCD-218F-5A25-9927-3A15A8242EA5}"/>
                    </a:ext>
                  </a:extLst>
                </p:cNvPr>
                <p:cNvSpPr/>
                <p:nvPr/>
              </p:nvSpPr>
              <p:spPr>
                <a:xfrm rot="10800000">
                  <a:off x="10466439" y="207605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32BFE024-765B-1EE7-2736-52A052B43C96}"/>
                    </a:ext>
                  </a:extLst>
                </p:cNvPr>
                <p:cNvSpPr/>
                <p:nvPr/>
              </p:nvSpPr>
              <p:spPr>
                <a:xfrm rot="10800000">
                  <a:off x="10194065" y="237589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D41FF5FC-E417-33DA-3EA4-94E9D03F5F74}"/>
                    </a:ext>
                  </a:extLst>
                </p:cNvPr>
                <p:cNvSpPr/>
                <p:nvPr/>
              </p:nvSpPr>
              <p:spPr>
                <a:xfrm rot="10800000">
                  <a:off x="10194065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58C51A63-008E-15C4-CFB7-B5C90FBA99CC}"/>
                    </a:ext>
                  </a:extLst>
                </p:cNvPr>
                <p:cNvSpPr/>
                <p:nvPr/>
              </p:nvSpPr>
              <p:spPr>
                <a:xfrm rot="10800000">
                  <a:off x="9917735" y="237853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E715C5F4-3560-CDEF-92A1-17DC7F11738F}"/>
                    </a:ext>
                  </a:extLst>
                </p:cNvPr>
                <p:cNvSpPr/>
                <p:nvPr/>
              </p:nvSpPr>
              <p:spPr>
                <a:xfrm rot="10800000">
                  <a:off x="9917735" y="2078161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0394A32-BDF5-A3D5-DD9C-38114FD9D0C4}"/>
                    </a:ext>
                  </a:extLst>
                </p:cNvPr>
                <p:cNvSpPr/>
                <p:nvPr/>
              </p:nvSpPr>
              <p:spPr>
                <a:xfrm rot="10800000">
                  <a:off x="10737425" y="237945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96D97D5-5BA9-99ED-4E38-4E8A77E8AF86}"/>
                    </a:ext>
                  </a:extLst>
                </p:cNvPr>
                <p:cNvSpPr/>
                <p:nvPr/>
              </p:nvSpPr>
              <p:spPr>
                <a:xfrm rot="10800000">
                  <a:off x="10737425" y="2079076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D36C452-DB43-8653-691E-94FB514625C5}"/>
                    </a:ext>
                  </a:extLst>
                </p:cNvPr>
                <p:cNvSpPr/>
                <p:nvPr/>
              </p:nvSpPr>
              <p:spPr>
                <a:xfrm rot="10800000">
                  <a:off x="11008271" y="237589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B98E161-1CFB-0638-8070-D150491240DF}"/>
                    </a:ext>
                  </a:extLst>
                </p:cNvPr>
                <p:cNvSpPr/>
                <p:nvPr/>
              </p:nvSpPr>
              <p:spPr>
                <a:xfrm rot="10800000">
                  <a:off x="11008271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8DBC0BA2-CD4B-490B-9FD3-C0EA85609482}"/>
                    </a:ext>
                  </a:extLst>
                </p:cNvPr>
                <p:cNvGrpSpPr/>
                <p:nvPr/>
              </p:nvGrpSpPr>
              <p:grpSpPr>
                <a:xfrm>
                  <a:off x="8282292" y="2680445"/>
                  <a:ext cx="3235434" cy="281154"/>
                  <a:chOff x="8282292" y="2680445"/>
                  <a:chExt cx="3235434" cy="281154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DAAFB86E-2E2F-930F-1EB3-16BB29E0197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645282" y="2688610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D8681265-86F9-5F51-D32F-98939D6D107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372908" y="268807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741D7DFF-8A5D-7AA7-0532-0E2C585E98C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101808" y="268807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A273008A-F585-54FA-8D55-C17A6E5B81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829434" y="268753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B644976D-EC9C-4331-95ED-D23BE0DAE7A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558334" y="268642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D6C8B619-30B1-7989-3C93-33E8CF9F357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82292" y="268642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43AE70A-E426-3A11-1AAB-44A18E1B677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466439" y="2680980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7DFEBFA1-9BE9-AA6B-488E-0BD784888DD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94065" y="268044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672B49DE-335F-C457-B5F8-31FEACCE446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917735" y="2683083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EAC0FFB9-7AFA-65EC-6897-A90F61C731C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37425" y="2683998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BB3F269D-E475-D465-1F3E-ECBE2A450FF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008271" y="268044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8EF57D58-59A7-163C-3A5A-D770ADB86DD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279117" y="268642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7FA49AB-0499-81C5-4CDF-1D79B93CDBB4}"/>
                    </a:ext>
                  </a:extLst>
                </p:cNvPr>
                <p:cNvSpPr/>
                <p:nvPr/>
              </p:nvSpPr>
              <p:spPr>
                <a:xfrm rot="10800000">
                  <a:off x="11279117" y="238188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8D95A8-9EEB-1DAE-0617-61BB51349C86}"/>
                    </a:ext>
                  </a:extLst>
                </p:cNvPr>
                <p:cNvSpPr/>
                <p:nvPr/>
              </p:nvSpPr>
              <p:spPr>
                <a:xfrm rot="10800000">
                  <a:off x="11279117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FB6EB68-5BE9-2465-0E11-A486CB62FF2E}"/>
                  </a:ext>
                </a:extLst>
              </p:cNvPr>
              <p:cNvGrpSpPr/>
              <p:nvPr/>
            </p:nvGrpSpPr>
            <p:grpSpPr>
              <a:xfrm>
                <a:off x="8266269" y="1132696"/>
                <a:ext cx="3235434" cy="886076"/>
                <a:chOff x="4942348" y="1600657"/>
                <a:chExt cx="3235434" cy="886076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55AE2F7-942B-3511-8FDE-7BA8159239DB}"/>
                    </a:ext>
                  </a:extLst>
                </p:cNvPr>
                <p:cNvGrpSpPr/>
                <p:nvPr/>
              </p:nvGrpSpPr>
              <p:grpSpPr>
                <a:xfrm>
                  <a:off x="4942348" y="1600657"/>
                  <a:ext cx="2964588" cy="886076"/>
                  <a:chOff x="-2371012" y="2710180"/>
                  <a:chExt cx="4472800" cy="1168500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0AEEA619-32C9-BEB8-B52F-EACAAB7FC2D1}"/>
                      </a:ext>
                    </a:extLst>
                  </p:cNvPr>
                  <p:cNvGrpSpPr/>
                  <p:nvPr/>
                </p:nvGrpSpPr>
                <p:grpSpPr>
                  <a:xfrm>
                    <a:off x="-2371012" y="2710180"/>
                    <a:ext cx="4064163" cy="1168500"/>
                    <a:chOff x="237570" y="2777695"/>
                    <a:chExt cx="4064163" cy="1168500"/>
                  </a:xfrm>
                </p:grpSpPr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FB6E5407-E94D-201F-068B-788BCDD1E3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7570" y="2777695"/>
                      <a:ext cx="3655315" cy="1168500"/>
                      <a:chOff x="348540" y="2763175"/>
                      <a:chExt cx="3655315" cy="1168500"/>
                    </a:xfrm>
                  </p:grpSpPr>
                  <p:grpSp>
                    <p:nvGrpSpPr>
                      <p:cNvPr id="130" name="Group 129">
                        <a:extLst>
                          <a:ext uri="{FF2B5EF4-FFF2-40B4-BE49-F238E27FC236}">
                            <a16:creationId xmlns:a16="http://schemas.microsoft.com/office/drawing/2014/main" id="{5CBCAD79-7258-6A17-66B3-BB806A5E343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976436" y="2143171"/>
                        <a:ext cx="1160608" cy="2416400"/>
                        <a:chOff x="2526511" y="1509385"/>
                        <a:chExt cx="1160608" cy="2416400"/>
                      </a:xfrm>
                    </p:grpSpPr>
                    <p:sp>
                      <p:nvSpPr>
                        <p:cNvPr id="141" name="Oval 140">
                          <a:extLst>
                            <a:ext uri="{FF2B5EF4-FFF2-40B4-BE49-F238E27FC236}">
                              <a16:creationId xmlns:a16="http://schemas.microsoft.com/office/drawing/2014/main" id="{D46549A5-B2E6-6CB6-FBEB-2679BC709F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7119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CD89CBFB-35E8-5307-64C4-51B5B7651C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5504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3" name="Oval 142">
                          <a:extLst>
                            <a:ext uri="{FF2B5EF4-FFF2-40B4-BE49-F238E27FC236}">
                              <a16:creationId xmlns:a16="http://schemas.microsoft.com/office/drawing/2014/main" id="{4932901F-89E2-965D-4BC8-07F92F719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9387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4" name="Oval 143">
                          <a:extLst>
                            <a:ext uri="{FF2B5EF4-FFF2-40B4-BE49-F238E27FC236}">
                              <a16:creationId xmlns:a16="http://schemas.microsoft.com/office/drawing/2014/main" id="{F179B62D-3030-C278-A6D7-06459B9639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6413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5" name="Oval 144">
                          <a:extLst>
                            <a:ext uri="{FF2B5EF4-FFF2-40B4-BE49-F238E27FC236}">
                              <a16:creationId xmlns:a16="http://schemas.microsoft.com/office/drawing/2014/main" id="{7EEADBA1-965B-C96E-5EB8-2F437713CA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4798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6" name="Oval 145">
                          <a:extLst>
                            <a:ext uri="{FF2B5EF4-FFF2-40B4-BE49-F238E27FC236}">
                              <a16:creationId xmlns:a16="http://schemas.microsoft.com/office/drawing/2014/main" id="{44022A81-EA1B-7324-33EA-83722D33AB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8681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147" name="Group 146">
                          <a:extLst>
                            <a:ext uri="{FF2B5EF4-FFF2-40B4-BE49-F238E27FC236}">
                              <a16:creationId xmlns:a16="http://schemas.microsoft.com/office/drawing/2014/main" id="{CDE77A1F-32CF-9A9E-7A69-CE1A6EDBE2F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526511" y="2329347"/>
                          <a:ext cx="1159902" cy="1596438"/>
                          <a:chOff x="523538" y="1816947"/>
                          <a:chExt cx="1159902" cy="1596438"/>
                        </a:xfrm>
                      </p:grpSpPr>
                      <p:sp>
                        <p:nvSpPr>
                          <p:cNvPr id="148" name="Oval 147">
                            <a:extLst>
                              <a:ext uri="{FF2B5EF4-FFF2-40B4-BE49-F238E27FC236}">
                                <a16:creationId xmlns:a16="http://schemas.microsoft.com/office/drawing/2014/main" id="{5E1E048A-AD61-C258-1306-8B610AFF33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3440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49" name="Oval 148">
                            <a:extLst>
                              <a:ext uri="{FF2B5EF4-FFF2-40B4-BE49-F238E27FC236}">
                                <a16:creationId xmlns:a16="http://schemas.microsoft.com/office/drawing/2014/main" id="{B4AF24FC-1EBE-B65F-44BD-2D6F20ED60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825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0" name="Oval 149">
                            <a:extLst>
                              <a:ext uri="{FF2B5EF4-FFF2-40B4-BE49-F238E27FC236}">
                                <a16:creationId xmlns:a16="http://schemas.microsoft.com/office/drawing/2014/main" id="{1C1E4C21-35AC-6265-11F6-28605716F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708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1" name="Oval 150">
                            <a:extLst>
                              <a:ext uri="{FF2B5EF4-FFF2-40B4-BE49-F238E27FC236}">
                                <a16:creationId xmlns:a16="http://schemas.microsoft.com/office/drawing/2014/main" id="{51ADC76A-23AC-9AD1-AC68-431506EC20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2734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2" name="Oval 151">
                            <a:extLst>
                              <a:ext uri="{FF2B5EF4-FFF2-40B4-BE49-F238E27FC236}">
                                <a16:creationId xmlns:a16="http://schemas.microsoft.com/office/drawing/2014/main" id="{01D9A94B-6749-F085-55B8-8D2F1DFF82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119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3" name="Oval 152">
                            <a:extLst>
                              <a:ext uri="{FF2B5EF4-FFF2-40B4-BE49-F238E27FC236}">
                                <a16:creationId xmlns:a16="http://schemas.microsoft.com/office/drawing/2014/main" id="{E370887E-1152-72B7-3832-69A88B0860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002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4" name="Oval 153">
                            <a:extLst>
                              <a:ext uri="{FF2B5EF4-FFF2-40B4-BE49-F238E27FC236}">
                                <a16:creationId xmlns:a16="http://schemas.microsoft.com/office/drawing/2014/main" id="{2BEB5F5F-33A6-E5CA-CEC6-F48A267869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5" name="Oval 154">
                            <a:extLst>
                              <a:ext uri="{FF2B5EF4-FFF2-40B4-BE49-F238E27FC236}">
                                <a16:creationId xmlns:a16="http://schemas.microsoft.com/office/drawing/2014/main" id="{7D87AF8C-3925-157E-89C0-2FB6C0E0E6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6" name="Oval 155">
                            <a:extLst>
                              <a:ext uri="{FF2B5EF4-FFF2-40B4-BE49-F238E27FC236}">
                                <a16:creationId xmlns:a16="http://schemas.microsoft.com/office/drawing/2014/main" id="{E907C7FD-BF34-344D-91F9-C265534BDB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CFA84372-6F5C-C789-ED1B-CCF9DF4182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E2C8C0D0-69F1-4F01-6050-9FA8983EAB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9" name="Oval 158">
                            <a:extLst>
                              <a:ext uri="{FF2B5EF4-FFF2-40B4-BE49-F238E27FC236}">
                                <a16:creationId xmlns:a16="http://schemas.microsoft.com/office/drawing/2014/main" id="{91C92BEB-E666-A037-BBD2-C83A8707A7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31" name="Group 130">
                        <a:extLst>
                          <a:ext uri="{FF2B5EF4-FFF2-40B4-BE49-F238E27FC236}">
                            <a16:creationId xmlns:a16="http://schemas.microsoft.com/office/drawing/2014/main" id="{69BCF5E6-C807-447C-F66F-9DC066AC11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16003" y="2763175"/>
                        <a:ext cx="1187852" cy="1161211"/>
                        <a:chOff x="-202477" y="4308103"/>
                        <a:chExt cx="1187852" cy="1161211"/>
                      </a:xfrm>
                    </p:grpSpPr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7C10A0A2-7F8C-4FE3-5E19-7099053AC0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5106541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B045E599-FE15-58C6-B0AF-ABC294E3F7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704926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4" name="Oval 133">
                          <a:extLst>
                            <a:ext uri="{FF2B5EF4-FFF2-40B4-BE49-F238E27FC236}">
                              <a16:creationId xmlns:a16="http://schemas.microsoft.com/office/drawing/2014/main" id="{29F25ED1-504B-F5A4-7FB4-ACC0810B83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30880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5" name="Oval 134">
                          <a:extLst>
                            <a:ext uri="{FF2B5EF4-FFF2-40B4-BE49-F238E27FC236}">
                              <a16:creationId xmlns:a16="http://schemas.microsoft.com/office/drawing/2014/main" id="{B3DCE2CD-24BB-E0F6-E58A-E03ED45554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510583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6" name="Oval 135">
                          <a:extLst>
                            <a:ext uri="{FF2B5EF4-FFF2-40B4-BE49-F238E27FC236}">
                              <a16:creationId xmlns:a16="http://schemas.microsoft.com/office/drawing/2014/main" id="{AE1D3152-360A-5A9F-89B3-8BFA4558A2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704220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7" name="Oval 136">
                          <a:extLst>
                            <a:ext uri="{FF2B5EF4-FFF2-40B4-BE49-F238E27FC236}">
                              <a16:creationId xmlns:a16="http://schemas.microsoft.com/office/drawing/2014/main" id="{0A2D45C3-62DA-4B83-FE68-55105108CB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308103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8" name="Oval 137">
                          <a:extLst>
                            <a:ext uri="{FF2B5EF4-FFF2-40B4-BE49-F238E27FC236}">
                              <a16:creationId xmlns:a16="http://schemas.microsoft.com/office/drawing/2014/main" id="{D319E4BF-C467-B74E-2FFB-BF74570AAE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5109314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9" name="Oval 138">
                          <a:extLst>
                            <a:ext uri="{FF2B5EF4-FFF2-40B4-BE49-F238E27FC236}">
                              <a16:creationId xmlns:a16="http://schemas.microsoft.com/office/drawing/2014/main" id="{981D5ED4-64D4-64C5-F0DE-08257062D8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70769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0" name="Oval 139">
                          <a:extLst>
                            <a:ext uri="{FF2B5EF4-FFF2-40B4-BE49-F238E27FC236}">
                              <a16:creationId xmlns:a16="http://schemas.microsoft.com/office/drawing/2014/main" id="{97A41C6C-3030-394F-6FC1-3B64C3594C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311582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87E802D0-EA2D-12D6-F941-699A986F71A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58011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AC832ADD-F1B5-C604-56A4-D972001898F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178498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024A0E4B-372C-9A4B-0D0A-7E91572888E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278238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E0CBE8F9-EC56-10D1-1471-5FA9DA68F5A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50791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886589DA-D7CE-EE6C-110C-F105D3EE390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10629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ED7ED968-D426-A871-F156-010176658D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271018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FE962596-3D64-7501-8C81-FEA33A5AFBB9}"/>
                    </a:ext>
                  </a:extLst>
                </p:cNvPr>
                <p:cNvGrpSpPr/>
                <p:nvPr/>
              </p:nvGrpSpPr>
              <p:grpSpPr>
                <a:xfrm>
                  <a:off x="7939173" y="1606641"/>
                  <a:ext cx="238609" cy="877911"/>
                  <a:chOff x="7939173" y="1595859"/>
                  <a:chExt cx="238609" cy="877911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3FE853DE-DE14-DC34-E1A2-0C503A258D7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2200781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448B692E-1BF5-24D1-C13F-A454832E997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89623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4B6084DE-1493-9B30-FCF7-50C437F4BF8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59585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AD6F2881-F123-C388-C1EA-FD55DEAD6978}"/>
                  </a:ext>
                </a:extLst>
              </p:cNvPr>
              <p:cNvGrpSpPr/>
              <p:nvPr/>
            </p:nvGrpSpPr>
            <p:grpSpPr>
              <a:xfrm>
                <a:off x="8270559" y="2969776"/>
                <a:ext cx="3235434" cy="281154"/>
                <a:chOff x="8282292" y="2680445"/>
                <a:chExt cx="3235434" cy="281154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95B74F93-03D6-2D57-D677-6A0BBEF04B37}"/>
                    </a:ext>
                  </a:extLst>
                </p:cNvPr>
                <p:cNvSpPr/>
                <p:nvPr/>
              </p:nvSpPr>
              <p:spPr>
                <a:xfrm rot="10800000">
                  <a:off x="9645282" y="268861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3057C565-1973-BC1C-4C00-B7CB80B8A0B7}"/>
                    </a:ext>
                  </a:extLst>
                </p:cNvPr>
                <p:cNvSpPr/>
                <p:nvPr/>
              </p:nvSpPr>
              <p:spPr>
                <a:xfrm rot="10800000">
                  <a:off x="93729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305B8DE1-BA8D-ABF4-7DA6-502950BADB54}"/>
                    </a:ext>
                  </a:extLst>
                </p:cNvPr>
                <p:cNvSpPr/>
                <p:nvPr/>
              </p:nvSpPr>
              <p:spPr>
                <a:xfrm rot="10800000">
                  <a:off x="91018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B2E76909-CB84-5F39-D32A-5C24909DA147}"/>
                    </a:ext>
                  </a:extLst>
                </p:cNvPr>
                <p:cNvSpPr/>
                <p:nvPr/>
              </p:nvSpPr>
              <p:spPr>
                <a:xfrm rot="10800000">
                  <a:off x="8829434" y="268753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21F4F652-3112-F4FB-0C20-A6B3EDD1115D}"/>
                    </a:ext>
                  </a:extLst>
                </p:cNvPr>
                <p:cNvSpPr/>
                <p:nvPr/>
              </p:nvSpPr>
              <p:spPr>
                <a:xfrm rot="10800000">
                  <a:off x="8558334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D2FC38E3-3ADF-A074-3B06-E5C364DCAE64}"/>
                    </a:ext>
                  </a:extLst>
                </p:cNvPr>
                <p:cNvSpPr/>
                <p:nvPr/>
              </p:nvSpPr>
              <p:spPr>
                <a:xfrm rot="10800000">
                  <a:off x="8282292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68D5937D-FD64-7D10-F5CB-9AC934B3FA92}"/>
                    </a:ext>
                  </a:extLst>
                </p:cNvPr>
                <p:cNvSpPr/>
                <p:nvPr/>
              </p:nvSpPr>
              <p:spPr>
                <a:xfrm rot="10800000">
                  <a:off x="10466439" y="268098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E475AD81-A47A-B97F-4BF9-B01D905B1C1E}"/>
                    </a:ext>
                  </a:extLst>
                </p:cNvPr>
                <p:cNvSpPr/>
                <p:nvPr/>
              </p:nvSpPr>
              <p:spPr>
                <a:xfrm rot="10800000">
                  <a:off x="10194065" y="268044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15B6E1F3-2835-975E-C4EA-C5DEFA1575A1}"/>
                    </a:ext>
                  </a:extLst>
                </p:cNvPr>
                <p:cNvSpPr/>
                <p:nvPr/>
              </p:nvSpPr>
              <p:spPr>
                <a:xfrm rot="10800000">
                  <a:off x="9917735" y="268308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D413FA79-1E2E-9AD9-42A3-590B54BFA3ED}"/>
                    </a:ext>
                  </a:extLst>
                </p:cNvPr>
                <p:cNvSpPr/>
                <p:nvPr/>
              </p:nvSpPr>
              <p:spPr>
                <a:xfrm rot="10800000">
                  <a:off x="10737425" y="268399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145142A8-6978-4B73-217B-D88F621CFE86}"/>
                    </a:ext>
                  </a:extLst>
                </p:cNvPr>
                <p:cNvSpPr/>
                <p:nvPr/>
              </p:nvSpPr>
              <p:spPr>
                <a:xfrm rot="10800000">
                  <a:off x="11008271" y="268044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E798F634-C9C6-8F99-4B56-3C98ABFC8C95}"/>
                    </a:ext>
                  </a:extLst>
                </p:cNvPr>
                <p:cNvSpPr/>
                <p:nvPr/>
              </p:nvSpPr>
              <p:spPr>
                <a:xfrm rot="10800000">
                  <a:off x="11279117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8507BF4-7573-41C0-35E9-EB958DDD0222}"/>
              </a:ext>
            </a:extLst>
          </p:cNvPr>
          <p:cNvGrpSpPr/>
          <p:nvPr/>
        </p:nvGrpSpPr>
        <p:grpSpPr>
          <a:xfrm>
            <a:off x="5289699" y="3001141"/>
            <a:ext cx="1778323" cy="1916490"/>
            <a:chOff x="5289699" y="3001141"/>
            <a:chExt cx="1778323" cy="191649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EC64716-48F0-FC0E-D7B7-B60D5CAA5FB1}"/>
                </a:ext>
              </a:extLst>
            </p:cNvPr>
            <p:cNvGrpSpPr/>
            <p:nvPr/>
          </p:nvGrpSpPr>
          <p:grpSpPr>
            <a:xfrm>
              <a:off x="5289699" y="4170087"/>
              <a:ext cx="1778323" cy="747544"/>
              <a:chOff x="4858655" y="4002413"/>
              <a:chExt cx="2825833" cy="747544"/>
            </a:xfrm>
          </p:grpSpPr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D9E08D21-B27F-9314-6E3A-AA8B50B9E0BA}"/>
                  </a:ext>
                </a:extLst>
              </p:cNvPr>
              <p:cNvSpPr/>
              <p:nvPr/>
            </p:nvSpPr>
            <p:spPr>
              <a:xfrm rot="16200000" flipV="1">
                <a:off x="6135076" y="2725992"/>
                <a:ext cx="272992" cy="2825833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B64159-5AD8-ED72-D0BB-F11CFF4DDE43}"/>
                  </a:ext>
                </a:extLst>
              </p:cNvPr>
              <p:cNvSpPr/>
              <p:nvPr/>
            </p:nvSpPr>
            <p:spPr>
              <a:xfrm>
                <a:off x="5451924" y="4288292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70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1F1BEC7-1B68-D549-65C8-17187EF85842}"/>
                </a:ext>
              </a:extLst>
            </p:cNvPr>
            <p:cNvGrpSpPr/>
            <p:nvPr/>
          </p:nvGrpSpPr>
          <p:grpSpPr>
            <a:xfrm>
              <a:off x="5303742" y="3001141"/>
              <a:ext cx="1764280" cy="1185684"/>
              <a:chOff x="8354990" y="1172660"/>
              <a:chExt cx="1764280" cy="1185684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E91A80BD-BECD-6720-953B-4E72ACF5A9FE}"/>
                  </a:ext>
                </a:extLst>
              </p:cNvPr>
              <p:cNvSpPr/>
              <p:nvPr/>
            </p:nvSpPr>
            <p:spPr>
              <a:xfrm rot="10800000">
                <a:off x="9246268" y="18559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64DC2474-6E1D-3FCE-AB10-C90E895BB169}"/>
                  </a:ext>
                </a:extLst>
              </p:cNvPr>
              <p:cNvSpPr/>
              <p:nvPr/>
            </p:nvSpPr>
            <p:spPr>
              <a:xfrm rot="10800000">
                <a:off x="9246268" y="16878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A634ABDA-9121-A7B2-1C26-E18BEC1EF69C}"/>
                  </a:ext>
                </a:extLst>
              </p:cNvPr>
              <p:cNvSpPr/>
              <p:nvPr/>
            </p:nvSpPr>
            <p:spPr>
              <a:xfrm rot="10800000">
                <a:off x="9068159" y="18556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A3FB70CB-3771-D703-0DE8-126DA888E2F1}"/>
                  </a:ext>
                </a:extLst>
              </p:cNvPr>
              <p:cNvSpPr/>
              <p:nvPr/>
            </p:nvSpPr>
            <p:spPr>
              <a:xfrm rot="10800000">
                <a:off x="9068159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0CB4C57E-91C5-A106-DBA5-895D81D821B6}"/>
                  </a:ext>
                </a:extLst>
              </p:cNvPr>
              <p:cNvSpPr/>
              <p:nvPr/>
            </p:nvSpPr>
            <p:spPr>
              <a:xfrm rot="10800000">
                <a:off x="8890883" y="18556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9BEC88E7-624E-2440-FB6A-B501D41970F8}"/>
                  </a:ext>
                </a:extLst>
              </p:cNvPr>
              <p:cNvSpPr/>
              <p:nvPr/>
            </p:nvSpPr>
            <p:spPr>
              <a:xfrm rot="10800000">
                <a:off x="8890883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7E1F18BD-0CA2-4916-C144-B54F31DCDEA6}"/>
                  </a:ext>
                </a:extLst>
              </p:cNvPr>
              <p:cNvSpPr/>
              <p:nvPr/>
            </p:nvSpPr>
            <p:spPr>
              <a:xfrm rot="10800000">
                <a:off x="8712774" y="18553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023C8253-2406-5CAC-EC14-434E81FC8F02}"/>
                  </a:ext>
                </a:extLst>
              </p:cNvPr>
              <p:cNvSpPr/>
              <p:nvPr/>
            </p:nvSpPr>
            <p:spPr>
              <a:xfrm rot="10800000">
                <a:off x="8712774" y="16872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C43ADD60-A350-70D7-A402-049997E90C74}"/>
                  </a:ext>
                </a:extLst>
              </p:cNvPr>
              <p:cNvSpPr/>
              <p:nvPr/>
            </p:nvSpPr>
            <p:spPr>
              <a:xfrm rot="10800000">
                <a:off x="8535498" y="185476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5B9F469A-58E9-C260-3561-02DF275F489E}"/>
                  </a:ext>
                </a:extLst>
              </p:cNvPr>
              <p:cNvSpPr/>
              <p:nvPr/>
            </p:nvSpPr>
            <p:spPr>
              <a:xfrm rot="10800000">
                <a:off x="8535498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E7863E3E-EDD3-6D9F-153E-CC0783085455}"/>
                  </a:ext>
                </a:extLst>
              </p:cNvPr>
              <p:cNvSpPr/>
              <p:nvPr/>
            </p:nvSpPr>
            <p:spPr>
              <a:xfrm rot="10800000">
                <a:off x="8354990" y="185476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CA87D5B5-5DB2-80BC-AE5F-21028BF35447}"/>
                  </a:ext>
                </a:extLst>
              </p:cNvPr>
              <p:cNvSpPr/>
              <p:nvPr/>
            </p:nvSpPr>
            <p:spPr>
              <a:xfrm rot="10800000">
                <a:off x="8354990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BD8DA48-6352-8AC7-1F5B-F1B9915A1088}"/>
                  </a:ext>
                </a:extLst>
              </p:cNvPr>
              <p:cNvSpPr/>
              <p:nvPr/>
            </p:nvSpPr>
            <p:spPr>
              <a:xfrm rot="10800000">
                <a:off x="9783233" y="185171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AB40F4C-D71D-2F71-1C7C-CA6EEBC86B68}"/>
                  </a:ext>
                </a:extLst>
              </p:cNvPr>
              <p:cNvSpPr/>
              <p:nvPr/>
            </p:nvSpPr>
            <p:spPr>
              <a:xfrm rot="10800000">
                <a:off x="9783233" y="168357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C1A73175-7BBD-34EC-AE5F-AFC95BA0F3F6}"/>
                  </a:ext>
                </a:extLst>
              </p:cNvPr>
              <p:cNvSpPr/>
              <p:nvPr/>
            </p:nvSpPr>
            <p:spPr>
              <a:xfrm rot="10800000">
                <a:off x="9605124" y="185141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637C67FA-1202-3091-8ACB-417E780F3E0E}"/>
                  </a:ext>
                </a:extLst>
              </p:cNvPr>
              <p:cNvSpPr/>
              <p:nvPr/>
            </p:nvSpPr>
            <p:spPr>
              <a:xfrm rot="10800000">
                <a:off x="9605124" y="168327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13316EF7-C63C-154C-1148-80E46FE5660B}"/>
                  </a:ext>
                </a:extLst>
              </p:cNvPr>
              <p:cNvSpPr/>
              <p:nvPr/>
            </p:nvSpPr>
            <p:spPr>
              <a:xfrm rot="10800000">
                <a:off x="9424428" y="1852890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20D5CF3F-31F5-94CF-3F3A-3513EE77F2CE}"/>
                  </a:ext>
                </a:extLst>
              </p:cNvPr>
              <p:cNvSpPr/>
              <p:nvPr/>
            </p:nvSpPr>
            <p:spPr>
              <a:xfrm rot="10800000">
                <a:off x="9424428" y="168475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7FFDC88E-EBC8-6BF0-5A2B-E888BB0ED387}"/>
                  </a:ext>
                </a:extLst>
              </p:cNvPr>
              <p:cNvSpPr/>
              <p:nvPr/>
            </p:nvSpPr>
            <p:spPr>
              <a:xfrm rot="10800000">
                <a:off x="9960435" y="1853402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41E7F89F-67A6-FEE9-31EC-5FC5AD95332D}"/>
                  </a:ext>
                </a:extLst>
              </p:cNvPr>
              <p:cNvSpPr/>
              <p:nvPr/>
            </p:nvSpPr>
            <p:spPr>
              <a:xfrm rot="10800000">
                <a:off x="9960435" y="168526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4FC9B6D6-3A1D-4CD3-6118-8F6F17092249}"/>
                  </a:ext>
                </a:extLst>
              </p:cNvPr>
              <p:cNvGrpSpPr/>
              <p:nvPr/>
            </p:nvGrpSpPr>
            <p:grpSpPr>
              <a:xfrm>
                <a:off x="8354990" y="2021883"/>
                <a:ext cx="1761474" cy="157376"/>
                <a:chOff x="8282292" y="2680445"/>
                <a:chExt cx="2693742" cy="281154"/>
              </a:xfrm>
            </p:grpSpPr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4E34E720-2896-4A4D-A3F8-88397DD7A52B}"/>
                    </a:ext>
                  </a:extLst>
                </p:cNvPr>
                <p:cNvSpPr/>
                <p:nvPr/>
              </p:nvSpPr>
              <p:spPr>
                <a:xfrm rot="10800000">
                  <a:off x="9645282" y="268861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302E6D10-5480-E4C7-60E3-6C52DC1C6DB6}"/>
                    </a:ext>
                  </a:extLst>
                </p:cNvPr>
                <p:cNvSpPr/>
                <p:nvPr/>
              </p:nvSpPr>
              <p:spPr>
                <a:xfrm rot="10800000">
                  <a:off x="93729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C2714080-BE5C-507E-726D-5ABE1ECD65B9}"/>
                    </a:ext>
                  </a:extLst>
                </p:cNvPr>
                <p:cNvSpPr/>
                <p:nvPr/>
              </p:nvSpPr>
              <p:spPr>
                <a:xfrm rot="10800000">
                  <a:off x="91018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60159BC-6BD1-9182-43CF-9172A18AE9DB}"/>
                    </a:ext>
                  </a:extLst>
                </p:cNvPr>
                <p:cNvSpPr/>
                <p:nvPr/>
              </p:nvSpPr>
              <p:spPr>
                <a:xfrm rot="10800000">
                  <a:off x="8829434" y="268753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85CBA166-C3F0-231C-F8B7-4E53B67DE6CC}"/>
                    </a:ext>
                  </a:extLst>
                </p:cNvPr>
                <p:cNvSpPr/>
                <p:nvPr/>
              </p:nvSpPr>
              <p:spPr>
                <a:xfrm rot="10800000">
                  <a:off x="8558334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59B32AF4-7DCD-BB97-867A-F2456243C3A7}"/>
                    </a:ext>
                  </a:extLst>
                </p:cNvPr>
                <p:cNvSpPr/>
                <p:nvPr/>
              </p:nvSpPr>
              <p:spPr>
                <a:xfrm rot="10800000">
                  <a:off x="8282292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1C379A43-B1CC-5F0F-251F-12715A2E3FBA}"/>
                    </a:ext>
                  </a:extLst>
                </p:cNvPr>
                <p:cNvSpPr/>
                <p:nvPr/>
              </p:nvSpPr>
              <p:spPr>
                <a:xfrm rot="10800000">
                  <a:off x="10466439" y="268098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C63C5DDC-84D7-5C5D-EFA3-3C0A9AAF1959}"/>
                    </a:ext>
                  </a:extLst>
                </p:cNvPr>
                <p:cNvSpPr/>
                <p:nvPr/>
              </p:nvSpPr>
              <p:spPr>
                <a:xfrm rot="10800000">
                  <a:off x="10194065" y="268044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F79A7F8F-FBFD-03F7-75DF-A07E97AFF048}"/>
                    </a:ext>
                  </a:extLst>
                </p:cNvPr>
                <p:cNvSpPr/>
                <p:nvPr/>
              </p:nvSpPr>
              <p:spPr>
                <a:xfrm rot="10800000">
                  <a:off x="9917735" y="268308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BAFFCB67-44BF-2CE2-F04B-2690CFF41027}"/>
                    </a:ext>
                  </a:extLst>
                </p:cNvPr>
                <p:cNvSpPr/>
                <p:nvPr/>
              </p:nvSpPr>
              <p:spPr>
                <a:xfrm rot="10800000">
                  <a:off x="10737425" y="268399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DC77ED3-CB25-92C2-296A-D868D2019768}"/>
                  </a:ext>
                </a:extLst>
              </p:cNvPr>
              <p:cNvGrpSpPr/>
              <p:nvPr/>
            </p:nvGrpSpPr>
            <p:grpSpPr>
              <a:xfrm>
                <a:off x="8354990" y="1172660"/>
                <a:ext cx="1761474" cy="495982"/>
                <a:chOff x="237570" y="2777695"/>
                <a:chExt cx="4064163" cy="1168500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FBF20400-E9D8-87DF-6536-3D8F391BA6DF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7DD61DA8-23ED-F305-34EB-F18ADA4DD23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7BC839F7-BC3D-B9AE-F363-A58CA5AB1F9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C5EBE072-AE39-DB47-E412-DDD8D897143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7C352142-5EE5-7EB9-65A3-81DE73EC6D2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72DB2914-F384-AD81-1A77-84529F94FD2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52251503-BA18-140D-9476-13E370C9197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E27FE4F6-620E-56BD-6AEB-E09C9CB839F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222" name="Group 221">
                      <a:extLst>
                        <a:ext uri="{FF2B5EF4-FFF2-40B4-BE49-F238E27FC236}">
                          <a16:creationId xmlns:a16="http://schemas.microsoft.com/office/drawing/2014/main" id="{63D338AF-EFEC-F5B2-FB92-C04A1D9200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223" name="Oval 222">
                        <a:extLst>
                          <a:ext uri="{FF2B5EF4-FFF2-40B4-BE49-F238E27FC236}">
                            <a16:creationId xmlns:a16="http://schemas.microsoft.com/office/drawing/2014/main" id="{FC97CF7B-C650-9AD8-1CDC-4AE6B87DE34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4" name="Oval 223">
                        <a:extLst>
                          <a:ext uri="{FF2B5EF4-FFF2-40B4-BE49-F238E27FC236}">
                            <a16:creationId xmlns:a16="http://schemas.microsoft.com/office/drawing/2014/main" id="{D2AC34E4-6EE8-72C7-C1E2-11A6B611919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5" name="Oval 224">
                        <a:extLst>
                          <a:ext uri="{FF2B5EF4-FFF2-40B4-BE49-F238E27FC236}">
                            <a16:creationId xmlns:a16="http://schemas.microsoft.com/office/drawing/2014/main" id="{CD774F93-57E6-E116-F810-C724AC498F4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6" name="Oval 225">
                        <a:extLst>
                          <a:ext uri="{FF2B5EF4-FFF2-40B4-BE49-F238E27FC236}">
                            <a16:creationId xmlns:a16="http://schemas.microsoft.com/office/drawing/2014/main" id="{72916CF1-CDB6-A648-5C8D-8DD6CA86A4C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7" name="Oval 226">
                        <a:extLst>
                          <a:ext uri="{FF2B5EF4-FFF2-40B4-BE49-F238E27FC236}">
                            <a16:creationId xmlns:a16="http://schemas.microsoft.com/office/drawing/2014/main" id="{E856017A-891C-AFD2-9428-BC81587F25D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8" name="Oval 227">
                        <a:extLst>
                          <a:ext uri="{FF2B5EF4-FFF2-40B4-BE49-F238E27FC236}">
                            <a16:creationId xmlns:a16="http://schemas.microsoft.com/office/drawing/2014/main" id="{3F5AB962-00C5-C4F0-CE7A-0D38A93D58C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9" name="Oval 228">
                        <a:extLst>
                          <a:ext uri="{FF2B5EF4-FFF2-40B4-BE49-F238E27FC236}">
                            <a16:creationId xmlns:a16="http://schemas.microsoft.com/office/drawing/2014/main" id="{12A0E5FE-9373-E419-56ED-304A5EFD016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0" name="Oval 229">
                        <a:extLst>
                          <a:ext uri="{FF2B5EF4-FFF2-40B4-BE49-F238E27FC236}">
                            <a16:creationId xmlns:a16="http://schemas.microsoft.com/office/drawing/2014/main" id="{ACE0A81D-B09A-B514-0526-ADCA7EF0EF2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1" name="Oval 230">
                        <a:extLst>
                          <a:ext uri="{FF2B5EF4-FFF2-40B4-BE49-F238E27FC236}">
                            <a16:creationId xmlns:a16="http://schemas.microsoft.com/office/drawing/2014/main" id="{A79F5A7A-EE57-1D4A-79A6-6B6E6CAF3A8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2" name="Oval 231">
                        <a:extLst>
                          <a:ext uri="{FF2B5EF4-FFF2-40B4-BE49-F238E27FC236}">
                            <a16:creationId xmlns:a16="http://schemas.microsoft.com/office/drawing/2014/main" id="{EA043621-4678-C21C-8323-31B8EDE308C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0D6740C8-6C19-0B86-822C-32CD4BE9F0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4" name="Oval 233">
                        <a:extLst>
                          <a:ext uri="{FF2B5EF4-FFF2-40B4-BE49-F238E27FC236}">
                            <a16:creationId xmlns:a16="http://schemas.microsoft.com/office/drawing/2014/main" id="{68D13F02-B470-9BCB-0537-EB62BF44CD0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42820022-BCC1-6C4B-CCE9-9790F109BBB9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207" name="Oval 206">
                      <a:extLst>
                        <a:ext uri="{FF2B5EF4-FFF2-40B4-BE49-F238E27FC236}">
                          <a16:creationId xmlns:a16="http://schemas.microsoft.com/office/drawing/2014/main" id="{05D9899A-4941-9E3C-4F70-7598C4E1739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8" name="Oval 207">
                      <a:extLst>
                        <a:ext uri="{FF2B5EF4-FFF2-40B4-BE49-F238E27FC236}">
                          <a16:creationId xmlns:a16="http://schemas.microsoft.com/office/drawing/2014/main" id="{D524B9C7-0948-BA26-915D-B0AB29CA2DC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9" name="Oval 208">
                      <a:extLst>
                        <a:ext uri="{FF2B5EF4-FFF2-40B4-BE49-F238E27FC236}">
                          <a16:creationId xmlns:a16="http://schemas.microsoft.com/office/drawing/2014/main" id="{C48BEB67-C673-B194-58B6-697476F7FC1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0" name="Oval 209">
                      <a:extLst>
                        <a:ext uri="{FF2B5EF4-FFF2-40B4-BE49-F238E27FC236}">
                          <a16:creationId xmlns:a16="http://schemas.microsoft.com/office/drawing/2014/main" id="{06E69836-8A55-EAFA-EFC6-E18EC52A1B7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1" name="Oval 210">
                      <a:extLst>
                        <a:ext uri="{FF2B5EF4-FFF2-40B4-BE49-F238E27FC236}">
                          <a16:creationId xmlns:a16="http://schemas.microsoft.com/office/drawing/2014/main" id="{681EC414-8A86-AE03-3234-6CF245235EB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2" name="Oval 211">
                      <a:extLst>
                        <a:ext uri="{FF2B5EF4-FFF2-40B4-BE49-F238E27FC236}">
                          <a16:creationId xmlns:a16="http://schemas.microsoft.com/office/drawing/2014/main" id="{30AA704F-C0B9-4889-4A89-E252BD83338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5A651C92-AEA2-3CB9-04E8-6E57EBCA422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552D501E-3F7A-8A9D-F24C-3A817DCD468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C6CE91F7-E7B0-4E15-D264-B5D7BFC9883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C66A8478-755D-C135-E860-47B8A84BC09B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B1599CE4-3291-215B-074D-CCD5E70C794A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AE44965E-5139-509C-0A44-E2ABA806B5DA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7DF275E-CE90-90F6-F3C0-0E68E5BFBA99}"/>
                  </a:ext>
                </a:extLst>
              </p:cNvPr>
              <p:cNvSpPr/>
              <p:nvPr/>
            </p:nvSpPr>
            <p:spPr>
              <a:xfrm rot="10800000">
                <a:off x="9249073" y="220553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3224E3D-01FE-6FDD-F06F-6CC0E275A124}"/>
                  </a:ext>
                </a:extLst>
              </p:cNvPr>
              <p:cNvSpPr/>
              <p:nvPr/>
            </p:nvSpPr>
            <p:spPr>
              <a:xfrm rot="10800000">
                <a:off x="9070964" y="2205239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4FD59DAE-BD98-010B-1CA1-388B3680B22C}"/>
                  </a:ext>
                </a:extLst>
              </p:cNvPr>
              <p:cNvSpPr/>
              <p:nvPr/>
            </p:nvSpPr>
            <p:spPr>
              <a:xfrm rot="10800000">
                <a:off x="8893688" y="2205239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CBC61B1-7E7C-629C-AC64-732EDC686228}"/>
                  </a:ext>
                </a:extLst>
              </p:cNvPr>
              <p:cNvSpPr/>
              <p:nvPr/>
            </p:nvSpPr>
            <p:spPr>
              <a:xfrm rot="10800000">
                <a:off x="8715579" y="2204939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CA584AA-24A5-305B-E602-423CDBB616DD}"/>
                  </a:ext>
                </a:extLst>
              </p:cNvPr>
              <p:cNvSpPr/>
              <p:nvPr/>
            </p:nvSpPr>
            <p:spPr>
              <a:xfrm rot="10800000">
                <a:off x="8538303" y="220431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7F76D88F-BDAF-A6BB-E790-296ED9DEECD2}"/>
                  </a:ext>
                </a:extLst>
              </p:cNvPr>
              <p:cNvSpPr/>
              <p:nvPr/>
            </p:nvSpPr>
            <p:spPr>
              <a:xfrm rot="10800000">
                <a:off x="8357795" y="220431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7C22BF30-1BF8-FEF5-7A21-725C81538528}"/>
                  </a:ext>
                </a:extLst>
              </p:cNvPr>
              <p:cNvSpPr/>
              <p:nvPr/>
            </p:nvSpPr>
            <p:spPr>
              <a:xfrm rot="10800000">
                <a:off x="9786038" y="220126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475FC7DB-788D-E570-0F55-282F3DCFA265}"/>
                  </a:ext>
                </a:extLst>
              </p:cNvPr>
              <p:cNvSpPr/>
              <p:nvPr/>
            </p:nvSpPr>
            <p:spPr>
              <a:xfrm rot="10800000">
                <a:off x="9607929" y="220096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0BE825E7-836B-5379-6C0F-07F954C509A1}"/>
                  </a:ext>
                </a:extLst>
              </p:cNvPr>
              <p:cNvSpPr/>
              <p:nvPr/>
            </p:nvSpPr>
            <p:spPr>
              <a:xfrm rot="10800000">
                <a:off x="9427233" y="2202445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CC646DA6-07E3-4EED-D767-319873722AFE}"/>
                  </a:ext>
                </a:extLst>
              </p:cNvPr>
              <p:cNvSpPr/>
              <p:nvPr/>
            </p:nvSpPr>
            <p:spPr>
              <a:xfrm rot="10800000">
                <a:off x="9963240" y="220295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47B25D13-92C2-5FBA-6729-9D610F14C380}"/>
              </a:ext>
            </a:extLst>
          </p:cNvPr>
          <p:cNvGrpSpPr/>
          <p:nvPr/>
        </p:nvGrpSpPr>
        <p:grpSpPr>
          <a:xfrm>
            <a:off x="6419787" y="3006962"/>
            <a:ext cx="1674571" cy="1917087"/>
            <a:chOff x="6419787" y="3006962"/>
            <a:chExt cx="1674571" cy="19170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35FFA62-769D-67FD-E368-D969BFFE9ECE}"/>
                </a:ext>
              </a:extLst>
            </p:cNvPr>
            <p:cNvGrpSpPr/>
            <p:nvPr/>
          </p:nvGrpSpPr>
          <p:grpSpPr>
            <a:xfrm>
              <a:off x="6419787" y="4161943"/>
              <a:ext cx="1674571" cy="762106"/>
              <a:chOff x="7053804" y="3982859"/>
              <a:chExt cx="1674571" cy="762106"/>
            </a:xfrm>
          </p:grpSpPr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AFEBAC46-A260-C931-20ED-91DBB47C30C1}"/>
                  </a:ext>
                </a:extLst>
              </p:cNvPr>
              <p:cNvSpPr/>
              <p:nvPr/>
            </p:nvSpPr>
            <p:spPr>
              <a:xfrm rot="16200000" flipV="1">
                <a:off x="7721968" y="3945381"/>
                <a:ext cx="317205" cy="392161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30AF549-CA19-834F-F9E4-BD603271E093}"/>
                  </a:ext>
                </a:extLst>
              </p:cNvPr>
              <p:cNvSpPr/>
              <p:nvPr/>
            </p:nvSpPr>
            <p:spPr>
              <a:xfrm>
                <a:off x="7053804" y="4283300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1A5F3F6-DAF3-AE87-1E7E-3EE326242F98}"/>
                </a:ext>
              </a:extLst>
            </p:cNvPr>
            <p:cNvGrpSpPr/>
            <p:nvPr/>
          </p:nvGrpSpPr>
          <p:grpSpPr>
            <a:xfrm>
              <a:off x="7099676" y="3006962"/>
              <a:ext cx="339344" cy="1181114"/>
              <a:chOff x="9074305" y="2668357"/>
              <a:chExt cx="339344" cy="1181114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8343BB13-E445-FA18-014E-2CCF54EB0669}"/>
                  </a:ext>
                </a:extLst>
              </p:cNvPr>
              <p:cNvSpPr/>
              <p:nvPr/>
            </p:nvSpPr>
            <p:spPr>
              <a:xfrm rot="10800000">
                <a:off x="9254814" y="334711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CD16DE62-F099-3F22-A9B0-723CDADC6B7A}"/>
                  </a:ext>
                </a:extLst>
              </p:cNvPr>
              <p:cNvSpPr/>
              <p:nvPr/>
            </p:nvSpPr>
            <p:spPr>
              <a:xfrm rot="10800000">
                <a:off x="9254814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0ECE2107-CB26-60AE-B463-FBD97E6B7FA4}"/>
                  </a:ext>
                </a:extLst>
              </p:cNvPr>
              <p:cNvSpPr/>
              <p:nvPr/>
            </p:nvSpPr>
            <p:spPr>
              <a:xfrm rot="10800000">
                <a:off x="9074306" y="334711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E5EC54F7-DA1E-4E66-2E75-C5E5DEF3BB48}"/>
                  </a:ext>
                </a:extLst>
              </p:cNvPr>
              <p:cNvSpPr/>
              <p:nvPr/>
            </p:nvSpPr>
            <p:spPr>
              <a:xfrm rot="10800000">
                <a:off x="9074306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FC41F2AE-AA57-1A28-AC7A-3EDAEC3FD3ED}"/>
                  </a:ext>
                </a:extLst>
              </p:cNvPr>
              <p:cNvSpPr/>
              <p:nvPr/>
            </p:nvSpPr>
            <p:spPr>
              <a:xfrm rot="10800000">
                <a:off x="9254814" y="351758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B8712094-500B-217C-0A87-24231D3F9FEA}"/>
                  </a:ext>
                </a:extLst>
              </p:cNvPr>
              <p:cNvSpPr/>
              <p:nvPr/>
            </p:nvSpPr>
            <p:spPr>
              <a:xfrm rot="10800000">
                <a:off x="9074306" y="351758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03ABA718-C80B-4668-282B-578C3D3CA4AA}"/>
                  </a:ext>
                </a:extLst>
              </p:cNvPr>
              <p:cNvSpPr/>
              <p:nvPr/>
            </p:nvSpPr>
            <p:spPr>
              <a:xfrm rot="10800000">
                <a:off x="9254812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EA32EDEF-B4C8-1379-FF41-B19DEF2D73FF}"/>
                  </a:ext>
                </a:extLst>
              </p:cNvPr>
              <p:cNvSpPr/>
              <p:nvPr/>
            </p:nvSpPr>
            <p:spPr>
              <a:xfrm rot="10800000">
                <a:off x="9254812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C20EF4B-086A-C38E-379B-C0A36B9A2338}"/>
                  </a:ext>
                </a:extLst>
              </p:cNvPr>
              <p:cNvSpPr/>
              <p:nvPr/>
            </p:nvSpPr>
            <p:spPr>
              <a:xfrm rot="10800000">
                <a:off x="9254812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4992D47-18F7-9024-F150-FE77C2C9D18B}"/>
                  </a:ext>
                </a:extLst>
              </p:cNvPr>
              <p:cNvSpPr/>
              <p:nvPr/>
            </p:nvSpPr>
            <p:spPr>
              <a:xfrm rot="10800000">
                <a:off x="9074305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F473031C-B426-FB65-A6EC-EC0A6D27D795}"/>
                  </a:ext>
                </a:extLst>
              </p:cNvPr>
              <p:cNvSpPr/>
              <p:nvPr/>
            </p:nvSpPr>
            <p:spPr>
              <a:xfrm rot="10800000">
                <a:off x="9074305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AFC20A45-D2E6-9BD4-826E-1D72BEFF3297}"/>
                  </a:ext>
                </a:extLst>
              </p:cNvPr>
              <p:cNvSpPr/>
              <p:nvPr/>
            </p:nvSpPr>
            <p:spPr>
              <a:xfrm rot="10800000">
                <a:off x="9074305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E40AEFB1-7526-725C-8CEA-632420382899}"/>
                  </a:ext>
                </a:extLst>
              </p:cNvPr>
              <p:cNvSpPr/>
              <p:nvPr/>
            </p:nvSpPr>
            <p:spPr>
              <a:xfrm rot="10800000">
                <a:off x="9257619" y="3696665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A39772CD-0609-F805-507A-80BB24F8E2DF}"/>
                  </a:ext>
                </a:extLst>
              </p:cNvPr>
              <p:cNvSpPr/>
              <p:nvPr/>
            </p:nvSpPr>
            <p:spPr>
              <a:xfrm rot="10800000">
                <a:off x="9077111" y="3696665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3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BFCB7-220A-03FD-561F-6C6D132BA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A2BE691-8DBB-59C0-CFEA-B2297C8B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77" y="67951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0EF862-6C64-7801-253C-07DBCD4D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60636B-0BDE-F96F-07E5-B3C97B664AF4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12 x 3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96D91E4-E1D4-B4FA-DF73-7CF707183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00947-7702-0557-72C2-E010713B71D1}"/>
              </a:ext>
            </a:extLst>
          </p:cNvPr>
          <p:cNvSpPr/>
          <p:nvPr/>
        </p:nvSpPr>
        <p:spPr>
          <a:xfrm>
            <a:off x="688258" y="5911020"/>
            <a:ext cx="75720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C9BA16-658E-C7EC-AC5D-15C4AABE5B31}"/>
              </a:ext>
            </a:extLst>
          </p:cNvPr>
          <p:cNvGrpSpPr/>
          <p:nvPr/>
        </p:nvGrpSpPr>
        <p:grpSpPr>
          <a:xfrm>
            <a:off x="2501214" y="1540174"/>
            <a:ext cx="5260440" cy="1389108"/>
            <a:chOff x="2014876" y="1728252"/>
            <a:chExt cx="5260440" cy="138910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41A0A5-8E10-02F8-5C22-C5BC971A6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6111" y="2633476"/>
              <a:ext cx="5033013" cy="434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88031F-F544-1EB0-2D5E-7D7CCA3CDF8C}"/>
                </a:ext>
              </a:extLst>
            </p:cNvPr>
            <p:cNvSpPr txBox="1"/>
            <p:nvPr/>
          </p:nvSpPr>
          <p:spPr>
            <a:xfrm>
              <a:off x="2014876" y="2648183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3F8ACD-C940-A5BA-37A9-10B0E169C99F}"/>
                </a:ext>
              </a:extLst>
            </p:cNvPr>
            <p:cNvSpPr txBox="1"/>
            <p:nvPr/>
          </p:nvSpPr>
          <p:spPr>
            <a:xfrm>
              <a:off x="3469785" y="2655695"/>
              <a:ext cx="615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830A1A-FB38-B927-50EB-834711C21BF3}"/>
                </a:ext>
              </a:extLst>
            </p:cNvPr>
            <p:cNvSpPr txBox="1"/>
            <p:nvPr/>
          </p:nvSpPr>
          <p:spPr>
            <a:xfrm>
              <a:off x="5042108" y="2655197"/>
              <a:ext cx="501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24</a:t>
              </a:r>
              <a:endParaRPr lang="en-GB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AD9EE9-ECA3-F1C1-2757-50241340C793}"/>
                </a:ext>
              </a:extLst>
            </p:cNvPr>
            <p:cNvSpPr txBox="1"/>
            <p:nvPr/>
          </p:nvSpPr>
          <p:spPr>
            <a:xfrm>
              <a:off x="6641855" y="2631634"/>
              <a:ext cx="63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36</a:t>
              </a:r>
              <a:endParaRPr lang="en-GB" sz="2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FE5D05-CE74-BF24-BEE8-BDEBB52303BF}"/>
                </a:ext>
              </a:extLst>
            </p:cNvPr>
            <p:cNvSpPr txBox="1"/>
            <p:nvPr/>
          </p:nvSpPr>
          <p:spPr>
            <a:xfrm>
              <a:off x="2538026" y="1728252"/>
              <a:ext cx="728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+12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651DF4-679B-679D-CCAA-F17B42D7742C}"/>
                </a:ext>
              </a:extLst>
            </p:cNvPr>
            <p:cNvSpPr txBox="1"/>
            <p:nvPr/>
          </p:nvSpPr>
          <p:spPr>
            <a:xfrm>
              <a:off x="4096586" y="1748572"/>
              <a:ext cx="674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+12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90E0C3D-5CC9-D287-47FE-E1E04FD3E18A}"/>
                </a:ext>
              </a:extLst>
            </p:cNvPr>
            <p:cNvSpPr txBox="1"/>
            <p:nvPr/>
          </p:nvSpPr>
          <p:spPr>
            <a:xfrm>
              <a:off x="5633420" y="1728252"/>
              <a:ext cx="674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+12</a:t>
              </a: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D846D640-5F91-5A5C-DDE5-C3BA09428DAA}"/>
                </a:ext>
              </a:extLst>
            </p:cNvPr>
            <p:cNvSpPr/>
            <p:nvPr/>
          </p:nvSpPr>
          <p:spPr>
            <a:xfrm flipH="1">
              <a:off x="2188502" y="2164400"/>
              <a:ext cx="1546431" cy="901758"/>
            </a:xfrm>
            <a:prstGeom prst="arc">
              <a:avLst>
                <a:gd name="adj1" fmla="val 11029630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0E099D0-6512-7D61-2E38-6B9F5CC44F02}"/>
                </a:ext>
              </a:extLst>
            </p:cNvPr>
            <p:cNvSpPr/>
            <p:nvPr/>
          </p:nvSpPr>
          <p:spPr>
            <a:xfrm flipH="1">
              <a:off x="3734933" y="2164400"/>
              <a:ext cx="1546431" cy="901758"/>
            </a:xfrm>
            <a:prstGeom prst="arc">
              <a:avLst>
                <a:gd name="adj1" fmla="val 10969565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A226DAE-4B96-031D-5D12-8980CD272E3C}"/>
                </a:ext>
              </a:extLst>
            </p:cNvPr>
            <p:cNvSpPr/>
            <p:nvPr/>
          </p:nvSpPr>
          <p:spPr>
            <a:xfrm flipH="1">
              <a:off x="5293212" y="2164400"/>
              <a:ext cx="1546431" cy="901758"/>
            </a:xfrm>
            <a:prstGeom prst="arc">
              <a:avLst>
                <a:gd name="adj1" fmla="val 10842263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685A28A-91D9-DC5D-ADB7-A7A1664BB262}"/>
              </a:ext>
            </a:extLst>
          </p:cNvPr>
          <p:cNvSpPr/>
          <p:nvPr/>
        </p:nvSpPr>
        <p:spPr>
          <a:xfrm>
            <a:off x="2354473" y="1370929"/>
            <a:ext cx="6012778" cy="1950379"/>
          </a:xfrm>
          <a:prstGeom prst="wedgeRoundRectCallout">
            <a:avLst>
              <a:gd name="adj1" fmla="val -62943"/>
              <a:gd name="adj2" fmla="val 2119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12s, three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54" name="Picture 53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44F6E9DC-5645-7F4C-8984-416F683A7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6" y="1606198"/>
            <a:ext cx="1765286" cy="1765286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E161CED-CC21-51A9-E8F7-1118BCF3DFF8}"/>
              </a:ext>
            </a:extLst>
          </p:cNvPr>
          <p:cNvGrpSpPr/>
          <p:nvPr/>
        </p:nvGrpSpPr>
        <p:grpSpPr>
          <a:xfrm>
            <a:off x="4720518" y="3606942"/>
            <a:ext cx="3697798" cy="2500517"/>
            <a:chOff x="4720518" y="3814654"/>
            <a:chExt cx="3697798" cy="2500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18DDE77-34FC-8246-A6DC-6E45AAB750A9}"/>
                    </a:ext>
                  </a:extLst>
                </p:cNvPr>
                <p:cNvSpPr/>
                <p:nvPr/>
              </p:nvSpPr>
              <p:spPr>
                <a:xfrm>
                  <a:off x="4720518" y="3814654"/>
                  <a:ext cx="3633182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3200" dirty="0">
                      <a:latin typeface="+mj-lt"/>
                      <a:cs typeface="Arial" panose="020B0604020202020204" pitchFamily="34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en-GB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3200" dirty="0">
                      <a:latin typeface="+mj-lt"/>
                      <a:cs typeface="Arial" panose="020B0604020202020204" pitchFamily="34" charset="0"/>
                    </a:rPr>
                    <a:t> 10 + 3 x 2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18DDE77-34FC-8246-A6DC-6E45AAB75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518" y="3814654"/>
                  <a:ext cx="3633182" cy="1077218"/>
                </a:xfrm>
                <a:prstGeom prst="rect">
                  <a:avLst/>
                </a:prstGeom>
                <a:blipFill>
                  <a:blip r:embed="rId6"/>
                  <a:stretch>
                    <a:fillRect t="-6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C726CC3D-6811-9F56-BD95-6B279FEBE0A9}"/>
                </a:ext>
              </a:extLst>
            </p:cNvPr>
            <p:cNvSpPr/>
            <p:nvPr/>
          </p:nvSpPr>
          <p:spPr>
            <a:xfrm rot="16200000">
              <a:off x="5844264" y="3817908"/>
              <a:ext cx="296844" cy="113723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0E79CBD8-5292-A702-0D40-94D26E49F576}"/>
                </a:ext>
              </a:extLst>
            </p:cNvPr>
            <p:cNvSpPr/>
            <p:nvPr/>
          </p:nvSpPr>
          <p:spPr>
            <a:xfrm rot="16200000">
              <a:off x="7123606" y="3928669"/>
              <a:ext cx="296844" cy="93992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6898F5A-AB13-14BC-04AB-1F18D94B4EA6}"/>
                </a:ext>
              </a:extLst>
            </p:cNvPr>
            <p:cNvSpPr/>
            <p:nvPr/>
          </p:nvSpPr>
          <p:spPr>
            <a:xfrm>
              <a:off x="4785134" y="4564885"/>
              <a:ext cx="363318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+mj-lt"/>
                  <a:cs typeface="Arial" panose="020B0604020202020204" pitchFamily="34" charset="0"/>
                </a:rPr>
                <a:t>30   +     6</a:t>
              </a:r>
            </a:p>
            <a:p>
              <a:pPr algn="ctr"/>
              <a:endParaRPr lang="en-GB" sz="3200" dirty="0"/>
            </a:p>
          </p:txBody>
        </p:sp>
        <p:sp>
          <p:nvSpPr>
            <p:cNvPr id="77" name="Left Brace 76">
              <a:extLst>
                <a:ext uri="{FF2B5EF4-FFF2-40B4-BE49-F238E27FC236}">
                  <a16:creationId xmlns:a16="http://schemas.microsoft.com/office/drawing/2014/main" id="{3FC4FB68-ACAC-FC87-86DE-B8E80EEB31BB}"/>
                </a:ext>
              </a:extLst>
            </p:cNvPr>
            <p:cNvSpPr/>
            <p:nvPr/>
          </p:nvSpPr>
          <p:spPr>
            <a:xfrm rot="16200000">
              <a:off x="6475154" y="4221819"/>
              <a:ext cx="296844" cy="171754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A702CA7-B5CA-3437-991A-F81DE17CAD25}"/>
                </a:ext>
              </a:extLst>
            </p:cNvPr>
            <p:cNvSpPr/>
            <p:nvPr/>
          </p:nvSpPr>
          <p:spPr>
            <a:xfrm>
              <a:off x="6254988" y="5237953"/>
              <a:ext cx="6126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+mj-lt"/>
                  <a:cs typeface="Arial" panose="020B0604020202020204" pitchFamily="34" charset="0"/>
                </a:rPr>
                <a:t>36</a:t>
              </a:r>
            </a:p>
            <a:p>
              <a:pPr algn="ctr"/>
              <a:endParaRPr lang="en-GB" sz="3200" dirty="0"/>
            </a:p>
          </p:txBody>
        </p:sp>
      </p:grpSp>
      <p:pic>
        <p:nvPicPr>
          <p:cNvPr id="3" name="Picture 2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8FA45665-5ACB-397E-5426-A15A7DC93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15" y="3866425"/>
            <a:ext cx="1702026" cy="1702026"/>
          </a:xfrm>
          <a:prstGeom prst="rect">
            <a:avLst/>
          </a:prstGeom>
        </p:spPr>
      </p:pic>
      <p:pic>
        <p:nvPicPr>
          <p:cNvPr id="10" name="Picture 9" descr="A group of red circles&#10;&#10;AI-generated content may be incorrect.">
            <a:extLst>
              <a:ext uri="{FF2B5EF4-FFF2-40B4-BE49-F238E27FC236}">
                <a16:creationId xmlns:a16="http://schemas.microsoft.com/office/drawing/2014/main" id="{40AEED13-3BB2-A5CB-1B18-5824A22904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9312" y="4081106"/>
            <a:ext cx="2307414" cy="863481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2764F49C-CDEB-9CEC-7898-3C52A256FDB5}"/>
              </a:ext>
            </a:extLst>
          </p:cNvPr>
          <p:cNvSpPr/>
          <p:nvPr/>
        </p:nvSpPr>
        <p:spPr>
          <a:xfrm>
            <a:off x="2417681" y="3596014"/>
            <a:ext cx="6012778" cy="1950379"/>
          </a:xfrm>
          <a:prstGeom prst="wedgeRoundRectCallout">
            <a:avLst>
              <a:gd name="adj1" fmla="val -66102"/>
              <a:gd name="adj2" fmla="val 2292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3 groups of 10, then add 3 group of 2.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EB732-6845-42FF-8A73-19CC9A54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948990E-8D12-0A1B-7F28-5EF8FB9D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9398F1-99AA-9EE5-11C5-EE4DE66239A5}"/>
              </a:ext>
            </a:extLst>
          </p:cNvPr>
          <p:cNvSpPr/>
          <p:nvPr/>
        </p:nvSpPr>
        <p:spPr>
          <a:xfrm>
            <a:off x="926676" y="248965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Match each calculation to its correct breakdown.</a:t>
            </a:r>
            <a:endParaRPr lang="en-GB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0D3E9-E3EA-72EA-08F8-0BA0B88B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AFA103-BFAA-B081-9FAB-79FC103CB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28456"/>
              </p:ext>
            </p:extLst>
          </p:nvPr>
        </p:nvGraphicFramePr>
        <p:xfrm>
          <a:off x="1812128" y="2284268"/>
          <a:ext cx="6478922" cy="640080"/>
        </p:xfrm>
        <a:graphic>
          <a:graphicData uri="http://schemas.openxmlformats.org/drawingml/2006/table">
            <a:tbl>
              <a:tblPr/>
              <a:tblGrid>
                <a:gridCol w="323946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323946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(5 × 10) + (5 × 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FA5FE1-EA86-8982-C72A-8CCD69D35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17927"/>
              </p:ext>
            </p:extLst>
          </p:nvPr>
        </p:nvGraphicFramePr>
        <p:xfrm>
          <a:off x="752166" y="4686430"/>
          <a:ext cx="2659628" cy="640080"/>
        </p:xfrm>
        <a:graphic>
          <a:graphicData uri="http://schemas.openxmlformats.org/drawingml/2006/table">
            <a:tbl>
              <a:tblPr/>
              <a:tblGrid>
                <a:gridCol w="1329814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1329814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8 × 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1DEADE-7325-4F06-5BCF-DC8DF28CB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16841"/>
              </p:ext>
            </p:extLst>
          </p:nvPr>
        </p:nvGraphicFramePr>
        <p:xfrm>
          <a:off x="752167" y="2329414"/>
          <a:ext cx="3013588" cy="640080"/>
        </p:xfrm>
        <a:graphic>
          <a:graphicData uri="http://schemas.openxmlformats.org/drawingml/2006/table">
            <a:tbl>
              <a:tblPr/>
              <a:tblGrid>
                <a:gridCol w="1506794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1506794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3 × 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52BB22-CDAA-D27C-CC06-E14F5A091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17071"/>
              </p:ext>
            </p:extLst>
          </p:nvPr>
        </p:nvGraphicFramePr>
        <p:xfrm>
          <a:off x="752167" y="3507922"/>
          <a:ext cx="2816942" cy="640080"/>
        </p:xfrm>
        <a:graphic>
          <a:graphicData uri="http://schemas.openxmlformats.org/drawingml/2006/table">
            <a:tbl>
              <a:tblPr/>
              <a:tblGrid>
                <a:gridCol w="140847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140847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5 × 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E6E5FC-A04E-180E-5D0E-5E0EDA48B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28995"/>
              </p:ext>
            </p:extLst>
          </p:nvPr>
        </p:nvGraphicFramePr>
        <p:xfrm>
          <a:off x="1649360" y="4641284"/>
          <a:ext cx="6641690" cy="640080"/>
        </p:xfrm>
        <a:graphic>
          <a:graphicData uri="http://schemas.openxmlformats.org/drawingml/2006/table">
            <a:tbl>
              <a:tblPr/>
              <a:tblGrid>
                <a:gridCol w="3320845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3320845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(3 × 10) + (3 × 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4A8526-E5D4-E7DC-E9B5-E0F6101C6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57172"/>
              </p:ext>
            </p:extLst>
          </p:nvPr>
        </p:nvGraphicFramePr>
        <p:xfrm>
          <a:off x="467032" y="3462776"/>
          <a:ext cx="7833852" cy="640080"/>
        </p:xfrm>
        <a:graphic>
          <a:graphicData uri="http://schemas.openxmlformats.org/drawingml/2006/table">
            <a:tbl>
              <a:tblPr/>
              <a:tblGrid>
                <a:gridCol w="3916926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3916926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      (8 × 10) + (8 × 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EC8C93-73CC-F70D-2341-67CDC7CD0F66}"/>
              </a:ext>
            </a:extLst>
          </p:cNvPr>
          <p:cNvCxnSpPr>
            <a:cxnSpLocks/>
          </p:cNvCxnSpPr>
          <p:nvPr/>
        </p:nvCxnSpPr>
        <p:spPr>
          <a:xfrm>
            <a:off x="2084439" y="2792361"/>
            <a:ext cx="3018503" cy="2143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00A01B-C741-C87C-30BB-BE9FC5C7F17B}"/>
              </a:ext>
            </a:extLst>
          </p:cNvPr>
          <p:cNvCxnSpPr>
            <a:cxnSpLocks/>
          </p:cNvCxnSpPr>
          <p:nvPr/>
        </p:nvCxnSpPr>
        <p:spPr>
          <a:xfrm flipV="1">
            <a:off x="2160638" y="2649454"/>
            <a:ext cx="2923861" cy="12146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436F9A-8C7E-C1FB-ABA0-40261EF85D47}"/>
              </a:ext>
            </a:extLst>
          </p:cNvPr>
          <p:cNvCxnSpPr>
            <a:cxnSpLocks/>
          </p:cNvCxnSpPr>
          <p:nvPr/>
        </p:nvCxnSpPr>
        <p:spPr>
          <a:xfrm flipV="1">
            <a:off x="2107178" y="3877263"/>
            <a:ext cx="2944411" cy="1155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9EE88-FBF8-8DD4-7216-36EE9779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939C01-5CAB-AD79-A1ED-5C924196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E5D9AB-6DEA-020F-C613-FDD5500F3E1A}"/>
              </a:ext>
            </a:extLst>
          </p:cNvPr>
          <p:cNvSpPr/>
          <p:nvPr/>
        </p:nvSpPr>
        <p:spPr>
          <a:xfrm>
            <a:off x="476863" y="1555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C694DED-A2CB-7518-CAFC-6B0C29F2C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F42AD12-3CE8-8DD5-8F33-EF854B0F7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70" y="178297"/>
            <a:ext cx="1327676" cy="1327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10CE4-D703-AC59-BFA4-5AF6FA670B16}"/>
              </a:ext>
            </a:extLst>
          </p:cNvPr>
          <p:cNvSpPr txBox="1"/>
          <p:nvPr/>
        </p:nvSpPr>
        <p:spPr>
          <a:xfrm>
            <a:off x="476863" y="2601450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6 × 12 = 6 × (10 + 2)</a:t>
            </a:r>
          </a:p>
          <a:p>
            <a:br>
              <a:rPr lang="en-GB" sz="2400" b="1" dirty="0"/>
            </a:br>
            <a:r>
              <a:rPr lang="en-GB" sz="2400" b="1" dirty="0"/>
              <a:t>= (6 × ___ ) + (6 × </a:t>
            </a:r>
            <a:r>
              <a:rPr lang="en-GB" sz="2400" b="1" i="1" dirty="0"/>
              <a:t>___</a:t>
            </a:r>
            <a:r>
              <a:rPr lang="en-GB" sz="2400" b="1" dirty="0"/>
              <a:t>)</a:t>
            </a:r>
          </a:p>
          <a:p>
            <a:br>
              <a:rPr lang="en-GB" sz="2400" b="1" i="1" dirty="0"/>
            </a:br>
            <a:r>
              <a:rPr lang="en-GB" sz="2400" b="1" i="1" dirty="0"/>
              <a:t>= ___ + ___</a:t>
            </a:r>
          </a:p>
          <a:p>
            <a:br>
              <a:rPr lang="en-GB" sz="2400" b="1" i="1" dirty="0"/>
            </a:br>
            <a:r>
              <a:rPr lang="en-GB" sz="2400" b="1" i="1" dirty="0"/>
              <a:t>= _____</a:t>
            </a:r>
            <a:endParaRPr lang="en-GB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740A6-D8D2-57E7-0A2D-F8B132279E91}"/>
              </a:ext>
            </a:extLst>
          </p:cNvPr>
          <p:cNvSpPr txBox="1"/>
          <p:nvPr/>
        </p:nvSpPr>
        <p:spPr>
          <a:xfrm>
            <a:off x="5166527" y="2601450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9 × 12 = 9 × (10 + 2)</a:t>
            </a:r>
          </a:p>
          <a:p>
            <a:br>
              <a:rPr lang="en-GB" sz="2400" b="1" dirty="0"/>
            </a:br>
            <a:r>
              <a:rPr lang="en-GB" sz="2400" b="1" dirty="0"/>
              <a:t>= (9 × ___ ) + (9 × </a:t>
            </a:r>
            <a:r>
              <a:rPr lang="en-GB" sz="2400" b="1" i="1" dirty="0"/>
              <a:t>___</a:t>
            </a:r>
            <a:r>
              <a:rPr lang="en-GB" sz="2400" b="1" dirty="0"/>
              <a:t>)</a:t>
            </a:r>
          </a:p>
          <a:p>
            <a:br>
              <a:rPr lang="en-GB" sz="2400" b="1" i="1" dirty="0"/>
            </a:br>
            <a:r>
              <a:rPr lang="en-GB" sz="2400" b="1" i="1" dirty="0"/>
              <a:t>= ___ + ___</a:t>
            </a:r>
          </a:p>
          <a:p>
            <a:br>
              <a:rPr lang="en-GB" sz="2400" b="1" i="1" dirty="0"/>
            </a:br>
            <a:r>
              <a:rPr lang="en-GB" sz="2400" b="1" i="1" dirty="0"/>
              <a:t>= _____</a:t>
            </a:r>
            <a:endParaRPr lang="en-GB" sz="24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361A40-D0AF-A3AA-E98F-81A67D4FB92F}"/>
              </a:ext>
            </a:extLst>
          </p:cNvPr>
          <p:cNvGrpSpPr/>
          <p:nvPr/>
        </p:nvGrpSpPr>
        <p:grpSpPr>
          <a:xfrm>
            <a:off x="682499" y="3316417"/>
            <a:ext cx="2585884" cy="1889512"/>
            <a:chOff x="682499" y="2805139"/>
            <a:chExt cx="2585884" cy="18895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A237D5-9CC5-6EB5-37F7-6A4CB18FAA2E}"/>
                </a:ext>
              </a:extLst>
            </p:cNvPr>
            <p:cNvSpPr/>
            <p:nvPr/>
          </p:nvSpPr>
          <p:spPr>
            <a:xfrm>
              <a:off x="1207448" y="2805140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10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1DF4F6-95C8-25A8-7008-8C32191257A0}"/>
                </a:ext>
              </a:extLst>
            </p:cNvPr>
            <p:cNvSpPr/>
            <p:nvPr/>
          </p:nvSpPr>
          <p:spPr>
            <a:xfrm>
              <a:off x="2609622" y="2805139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b="1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882FFB-0690-31A9-AA68-019A59146301}"/>
                </a:ext>
              </a:extLst>
            </p:cNvPr>
            <p:cNvSpPr/>
            <p:nvPr/>
          </p:nvSpPr>
          <p:spPr>
            <a:xfrm>
              <a:off x="682499" y="3518019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0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5A4C25-EE3E-BFBC-0D7E-0DD3B76D0F1D}"/>
                </a:ext>
              </a:extLst>
            </p:cNvPr>
            <p:cNvSpPr/>
            <p:nvPr/>
          </p:nvSpPr>
          <p:spPr>
            <a:xfrm>
              <a:off x="1341260" y="3518018"/>
              <a:ext cx="73334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b="1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2DE33D-DF95-3597-0AC3-4391D8BD9026}"/>
                </a:ext>
              </a:extLst>
            </p:cNvPr>
            <p:cNvSpPr/>
            <p:nvPr/>
          </p:nvSpPr>
          <p:spPr>
            <a:xfrm>
              <a:off x="803482" y="4232986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72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1AC35A-CDF0-05E5-8C92-326B1CE75910}"/>
              </a:ext>
            </a:extLst>
          </p:cNvPr>
          <p:cNvGrpSpPr/>
          <p:nvPr/>
        </p:nvGrpSpPr>
        <p:grpSpPr>
          <a:xfrm>
            <a:off x="5321825" y="3316418"/>
            <a:ext cx="2585884" cy="1889512"/>
            <a:chOff x="5321825" y="2805140"/>
            <a:chExt cx="2585884" cy="18895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0C520D-231A-3DC7-DD3F-1E040EDFB42E}"/>
                </a:ext>
              </a:extLst>
            </p:cNvPr>
            <p:cNvSpPr/>
            <p:nvPr/>
          </p:nvSpPr>
          <p:spPr>
            <a:xfrm>
              <a:off x="5846774" y="2805141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10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758F14-4C7A-A5E4-B3BE-5D54C866CA30}"/>
                </a:ext>
              </a:extLst>
            </p:cNvPr>
            <p:cNvSpPr/>
            <p:nvPr/>
          </p:nvSpPr>
          <p:spPr>
            <a:xfrm>
              <a:off x="7248948" y="2805140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b="1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8B00EA-C9C0-F699-F452-8A44602C4C71}"/>
                </a:ext>
              </a:extLst>
            </p:cNvPr>
            <p:cNvSpPr/>
            <p:nvPr/>
          </p:nvSpPr>
          <p:spPr>
            <a:xfrm>
              <a:off x="5321825" y="3518020"/>
              <a:ext cx="65876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2400" cap="none" spc="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0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FD7360-4149-1FFC-3D17-C06A1029991B}"/>
                </a:ext>
              </a:extLst>
            </p:cNvPr>
            <p:cNvSpPr/>
            <p:nvPr/>
          </p:nvSpPr>
          <p:spPr>
            <a:xfrm>
              <a:off x="5980586" y="3518019"/>
              <a:ext cx="78400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2400" b="1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73D005-CA2A-D746-3383-9CE56569CB8F}"/>
                </a:ext>
              </a:extLst>
            </p:cNvPr>
            <p:cNvSpPr/>
            <p:nvPr/>
          </p:nvSpPr>
          <p:spPr>
            <a:xfrm>
              <a:off x="5442808" y="4232987"/>
              <a:ext cx="78400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108</a:t>
              </a:r>
              <a:endParaRPr lang="en-US" sz="360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2CE96FB-50EF-FEA3-9C17-2621A21F2061}"/>
              </a:ext>
            </a:extLst>
          </p:cNvPr>
          <p:cNvSpPr txBox="1"/>
          <p:nvPr/>
        </p:nvSpPr>
        <p:spPr>
          <a:xfrm>
            <a:off x="2208565" y="1165130"/>
            <a:ext cx="4866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sentences.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79F01A-6C9B-F99D-13E0-5856E6311477}"/>
              </a:ext>
            </a:extLst>
          </p:cNvPr>
          <p:cNvCxnSpPr/>
          <p:nvPr/>
        </p:nvCxnSpPr>
        <p:spPr>
          <a:xfrm>
            <a:off x="4454013" y="2601450"/>
            <a:ext cx="0" cy="35535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6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23683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700854" y="1356866"/>
            <a:ext cx="10120261" cy="2020610"/>
            <a:chOff x="1705178" y="1350547"/>
            <a:chExt cx="1012026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46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1705178" y="1776943"/>
              <a:ext cx="10120261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12 = (8 x 10) + (8 x 1)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64775" y="3667308"/>
            <a:ext cx="524569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False: </a:t>
            </a:r>
            <a:r>
              <a:rPr lang="en-GB" sz="5400" b="1" dirty="0"/>
              <a:t>What mistake did Novice make?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123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962</TotalTime>
  <Words>421</Words>
  <Application>Microsoft Office PowerPoint</Application>
  <PresentationFormat>On-screen Show (4:3)</PresentationFormat>
  <Paragraphs>103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69</cp:revision>
  <dcterms:created xsi:type="dcterms:W3CDTF">2013-01-27T09:14:16Z</dcterms:created>
  <dcterms:modified xsi:type="dcterms:W3CDTF">2026-01-29T13:25:32Z</dcterms:modified>
  <cp:category/>
</cp:coreProperties>
</file>